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517" r:id="rId2"/>
    <p:sldId id="29031" r:id="rId3"/>
    <p:sldId id="29021" r:id="rId4"/>
    <p:sldId id="29032" r:id="rId5"/>
    <p:sldId id="29033" r:id="rId6"/>
    <p:sldId id="29034" r:id="rId7"/>
    <p:sldId id="29035" r:id="rId8"/>
    <p:sldId id="29036" r:id="rId9"/>
    <p:sldId id="29037" r:id="rId10"/>
    <p:sldId id="29038" r:id="rId11"/>
    <p:sldId id="29039" r:id="rId12"/>
    <p:sldId id="29040" r:id="rId13"/>
    <p:sldId id="29041" r:id="rId14"/>
    <p:sldId id="29042" r:id="rId15"/>
    <p:sldId id="29043" r:id="rId16"/>
    <p:sldId id="29044" r:id="rId17"/>
    <p:sldId id="29045" r:id="rId18"/>
    <p:sldId id="29046" r:id="rId19"/>
    <p:sldId id="29047" r:id="rId20"/>
    <p:sldId id="29048" r:id="rId21"/>
    <p:sldId id="29049" r:id="rId22"/>
    <p:sldId id="29050" r:id="rId23"/>
    <p:sldId id="29051" r:id="rId24"/>
    <p:sldId id="29052" r:id="rId25"/>
    <p:sldId id="29053" r:id="rId26"/>
    <p:sldId id="29054" r:id="rId27"/>
    <p:sldId id="29055" r:id="rId28"/>
    <p:sldId id="2905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CE1"/>
    <a:srgbClr val="385D8A"/>
    <a:srgbClr val="1F497D"/>
    <a:srgbClr val="1241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58" autoAdjust="0"/>
    <p:restoredTop sz="96835" autoAdjust="0"/>
  </p:normalViewPr>
  <p:slideViewPr>
    <p:cSldViewPr snapToGrid="0" snapToObjects="1">
      <p:cViewPr varScale="1">
        <p:scale>
          <a:sx n="60" d="100"/>
          <a:sy n="60" d="100"/>
        </p:scale>
        <p:origin x="1072" y="52"/>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69082D-8052-4859-9122-0B550493E746}" type="datetimeFigureOut">
              <a:rPr lang="en-US" smtClean="0"/>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75DA8-C60B-4CB5-AE29-4E03ADC9727F}" type="slidenum">
              <a:rPr lang="en-US" smtClean="0"/>
              <a:t>‹#›</a:t>
            </a:fld>
            <a:endParaRPr lang="en-US"/>
          </a:p>
        </p:txBody>
      </p:sp>
    </p:spTree>
    <p:extLst>
      <p:ext uri="{BB962C8B-B14F-4D97-AF65-F5344CB8AC3E}">
        <p14:creationId xmlns:p14="http://schemas.microsoft.com/office/powerpoint/2010/main" val="3449741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3</a:t>
            </a:fld>
            <a:endParaRPr lang="en-US"/>
          </a:p>
        </p:txBody>
      </p:sp>
    </p:spTree>
    <p:extLst>
      <p:ext uri="{BB962C8B-B14F-4D97-AF65-F5344CB8AC3E}">
        <p14:creationId xmlns:p14="http://schemas.microsoft.com/office/powerpoint/2010/main" val="1467323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12</a:t>
            </a:fld>
            <a:endParaRPr lang="en-US"/>
          </a:p>
        </p:txBody>
      </p:sp>
    </p:spTree>
    <p:extLst>
      <p:ext uri="{BB962C8B-B14F-4D97-AF65-F5344CB8AC3E}">
        <p14:creationId xmlns:p14="http://schemas.microsoft.com/office/powerpoint/2010/main" val="428709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13</a:t>
            </a:fld>
            <a:endParaRPr lang="en-US"/>
          </a:p>
        </p:txBody>
      </p:sp>
    </p:spTree>
    <p:extLst>
      <p:ext uri="{BB962C8B-B14F-4D97-AF65-F5344CB8AC3E}">
        <p14:creationId xmlns:p14="http://schemas.microsoft.com/office/powerpoint/2010/main" val="3713355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14</a:t>
            </a:fld>
            <a:endParaRPr lang="en-US"/>
          </a:p>
        </p:txBody>
      </p:sp>
    </p:spTree>
    <p:extLst>
      <p:ext uri="{BB962C8B-B14F-4D97-AF65-F5344CB8AC3E}">
        <p14:creationId xmlns:p14="http://schemas.microsoft.com/office/powerpoint/2010/main" val="2272129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15</a:t>
            </a:fld>
            <a:endParaRPr lang="en-US"/>
          </a:p>
        </p:txBody>
      </p:sp>
    </p:spTree>
    <p:extLst>
      <p:ext uri="{BB962C8B-B14F-4D97-AF65-F5344CB8AC3E}">
        <p14:creationId xmlns:p14="http://schemas.microsoft.com/office/powerpoint/2010/main" val="3812172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16</a:t>
            </a:fld>
            <a:endParaRPr lang="en-US"/>
          </a:p>
        </p:txBody>
      </p:sp>
    </p:spTree>
    <p:extLst>
      <p:ext uri="{BB962C8B-B14F-4D97-AF65-F5344CB8AC3E}">
        <p14:creationId xmlns:p14="http://schemas.microsoft.com/office/powerpoint/2010/main" val="378630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17</a:t>
            </a:fld>
            <a:endParaRPr lang="en-US"/>
          </a:p>
        </p:txBody>
      </p:sp>
    </p:spTree>
    <p:extLst>
      <p:ext uri="{BB962C8B-B14F-4D97-AF65-F5344CB8AC3E}">
        <p14:creationId xmlns:p14="http://schemas.microsoft.com/office/powerpoint/2010/main" val="2285510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18</a:t>
            </a:fld>
            <a:endParaRPr lang="en-US"/>
          </a:p>
        </p:txBody>
      </p:sp>
    </p:spTree>
    <p:extLst>
      <p:ext uri="{BB962C8B-B14F-4D97-AF65-F5344CB8AC3E}">
        <p14:creationId xmlns:p14="http://schemas.microsoft.com/office/powerpoint/2010/main" val="2924164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19</a:t>
            </a:fld>
            <a:endParaRPr lang="en-US"/>
          </a:p>
        </p:txBody>
      </p:sp>
    </p:spTree>
    <p:extLst>
      <p:ext uri="{BB962C8B-B14F-4D97-AF65-F5344CB8AC3E}">
        <p14:creationId xmlns:p14="http://schemas.microsoft.com/office/powerpoint/2010/main" val="3465015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20</a:t>
            </a:fld>
            <a:endParaRPr lang="en-US"/>
          </a:p>
        </p:txBody>
      </p:sp>
    </p:spTree>
    <p:extLst>
      <p:ext uri="{BB962C8B-B14F-4D97-AF65-F5344CB8AC3E}">
        <p14:creationId xmlns:p14="http://schemas.microsoft.com/office/powerpoint/2010/main" val="2370394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21</a:t>
            </a:fld>
            <a:endParaRPr lang="en-US"/>
          </a:p>
        </p:txBody>
      </p:sp>
    </p:spTree>
    <p:extLst>
      <p:ext uri="{BB962C8B-B14F-4D97-AF65-F5344CB8AC3E}">
        <p14:creationId xmlns:p14="http://schemas.microsoft.com/office/powerpoint/2010/main" val="3005185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4</a:t>
            </a:fld>
            <a:endParaRPr lang="en-US"/>
          </a:p>
        </p:txBody>
      </p:sp>
    </p:spTree>
    <p:extLst>
      <p:ext uri="{BB962C8B-B14F-4D97-AF65-F5344CB8AC3E}">
        <p14:creationId xmlns:p14="http://schemas.microsoft.com/office/powerpoint/2010/main" val="2990603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22</a:t>
            </a:fld>
            <a:endParaRPr lang="en-US"/>
          </a:p>
        </p:txBody>
      </p:sp>
    </p:spTree>
    <p:extLst>
      <p:ext uri="{BB962C8B-B14F-4D97-AF65-F5344CB8AC3E}">
        <p14:creationId xmlns:p14="http://schemas.microsoft.com/office/powerpoint/2010/main" val="3402796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23</a:t>
            </a:fld>
            <a:endParaRPr lang="en-US"/>
          </a:p>
        </p:txBody>
      </p:sp>
    </p:spTree>
    <p:extLst>
      <p:ext uri="{BB962C8B-B14F-4D97-AF65-F5344CB8AC3E}">
        <p14:creationId xmlns:p14="http://schemas.microsoft.com/office/powerpoint/2010/main" val="2829780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24</a:t>
            </a:fld>
            <a:endParaRPr lang="en-US"/>
          </a:p>
        </p:txBody>
      </p:sp>
    </p:spTree>
    <p:extLst>
      <p:ext uri="{BB962C8B-B14F-4D97-AF65-F5344CB8AC3E}">
        <p14:creationId xmlns:p14="http://schemas.microsoft.com/office/powerpoint/2010/main" val="2952470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25</a:t>
            </a:fld>
            <a:endParaRPr lang="en-US"/>
          </a:p>
        </p:txBody>
      </p:sp>
    </p:spTree>
    <p:extLst>
      <p:ext uri="{BB962C8B-B14F-4D97-AF65-F5344CB8AC3E}">
        <p14:creationId xmlns:p14="http://schemas.microsoft.com/office/powerpoint/2010/main" val="2217615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26</a:t>
            </a:fld>
            <a:endParaRPr lang="en-US"/>
          </a:p>
        </p:txBody>
      </p:sp>
    </p:spTree>
    <p:extLst>
      <p:ext uri="{BB962C8B-B14F-4D97-AF65-F5344CB8AC3E}">
        <p14:creationId xmlns:p14="http://schemas.microsoft.com/office/powerpoint/2010/main" val="2334738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27</a:t>
            </a:fld>
            <a:endParaRPr lang="en-US"/>
          </a:p>
        </p:txBody>
      </p:sp>
    </p:spTree>
    <p:extLst>
      <p:ext uri="{BB962C8B-B14F-4D97-AF65-F5344CB8AC3E}">
        <p14:creationId xmlns:p14="http://schemas.microsoft.com/office/powerpoint/2010/main" val="326445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5</a:t>
            </a:fld>
            <a:endParaRPr lang="en-US"/>
          </a:p>
        </p:txBody>
      </p:sp>
    </p:spTree>
    <p:extLst>
      <p:ext uri="{BB962C8B-B14F-4D97-AF65-F5344CB8AC3E}">
        <p14:creationId xmlns:p14="http://schemas.microsoft.com/office/powerpoint/2010/main" val="1145705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6</a:t>
            </a:fld>
            <a:endParaRPr lang="en-US"/>
          </a:p>
        </p:txBody>
      </p:sp>
    </p:spTree>
    <p:extLst>
      <p:ext uri="{BB962C8B-B14F-4D97-AF65-F5344CB8AC3E}">
        <p14:creationId xmlns:p14="http://schemas.microsoft.com/office/powerpoint/2010/main" val="157584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7</a:t>
            </a:fld>
            <a:endParaRPr lang="en-US"/>
          </a:p>
        </p:txBody>
      </p:sp>
    </p:spTree>
    <p:extLst>
      <p:ext uri="{BB962C8B-B14F-4D97-AF65-F5344CB8AC3E}">
        <p14:creationId xmlns:p14="http://schemas.microsoft.com/office/powerpoint/2010/main" val="2991306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8</a:t>
            </a:fld>
            <a:endParaRPr lang="en-US"/>
          </a:p>
        </p:txBody>
      </p:sp>
    </p:spTree>
    <p:extLst>
      <p:ext uri="{BB962C8B-B14F-4D97-AF65-F5344CB8AC3E}">
        <p14:creationId xmlns:p14="http://schemas.microsoft.com/office/powerpoint/2010/main" val="2232935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9</a:t>
            </a:fld>
            <a:endParaRPr lang="en-US"/>
          </a:p>
        </p:txBody>
      </p:sp>
    </p:spTree>
    <p:extLst>
      <p:ext uri="{BB962C8B-B14F-4D97-AF65-F5344CB8AC3E}">
        <p14:creationId xmlns:p14="http://schemas.microsoft.com/office/powerpoint/2010/main" val="312858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10</a:t>
            </a:fld>
            <a:endParaRPr lang="en-US"/>
          </a:p>
        </p:txBody>
      </p:sp>
    </p:spTree>
    <p:extLst>
      <p:ext uri="{BB962C8B-B14F-4D97-AF65-F5344CB8AC3E}">
        <p14:creationId xmlns:p14="http://schemas.microsoft.com/office/powerpoint/2010/main" val="161226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75DA8-C60B-4CB5-AE29-4E03ADC9727F}" type="slidenum">
              <a:rPr lang="en-US" smtClean="0"/>
              <a:t>11</a:t>
            </a:fld>
            <a:endParaRPr lang="en-US"/>
          </a:p>
        </p:txBody>
      </p:sp>
    </p:spTree>
    <p:extLst>
      <p:ext uri="{BB962C8B-B14F-4D97-AF65-F5344CB8AC3E}">
        <p14:creationId xmlns:p14="http://schemas.microsoft.com/office/powerpoint/2010/main" val="176552979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fif"/><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7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4" name="Text Placeholder 3">
            <a:extLst>
              <a:ext uri="{FF2B5EF4-FFF2-40B4-BE49-F238E27FC236}">
                <a16:creationId xmlns:a16="http://schemas.microsoft.com/office/drawing/2014/main" id="{72CE8648-0272-4D2B-8487-FBE9AAFDE28B}"/>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5" name="Text Placeholder 3">
            <a:extLst>
              <a:ext uri="{FF2B5EF4-FFF2-40B4-BE49-F238E27FC236}">
                <a16:creationId xmlns:a16="http://schemas.microsoft.com/office/drawing/2014/main" id="{5B66751D-3348-4BA1-8E47-80E28F18751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B43E5AEF-E0D6-4832-BD26-4C0BD3F20B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42"/>
          <a:stretch/>
        </p:blipFill>
        <p:spPr>
          <a:xfrm>
            <a:off x="31899" y="4238427"/>
            <a:ext cx="3564274" cy="2590800"/>
          </a:xfrm>
          <a:prstGeom prst="rect">
            <a:avLst/>
          </a:prstGeom>
          <a:effectLst>
            <a:softEdge rad="635000"/>
          </a:effectLst>
        </p:spPr>
      </p:pic>
      <p:pic>
        <p:nvPicPr>
          <p:cNvPr id="7" name="Picture 6">
            <a:extLst>
              <a:ext uri="{FF2B5EF4-FFF2-40B4-BE49-F238E27FC236}">
                <a16:creationId xmlns:a16="http://schemas.microsoft.com/office/drawing/2014/main" id="{5BFF7CCD-2EDD-4C4B-87C1-AA5379BE5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13802" y="32203"/>
            <a:ext cx="3255975" cy="2441982"/>
          </a:xfrm>
          <a:prstGeom prst="rect">
            <a:avLst/>
          </a:prstGeom>
          <a:effectLst>
            <a:softEdge rad="635000"/>
          </a:effectLst>
        </p:spPr>
      </p:pic>
      <p:pic>
        <p:nvPicPr>
          <p:cNvPr id="8" name="Picture 7">
            <a:extLst>
              <a:ext uri="{FF2B5EF4-FFF2-40B4-BE49-F238E27FC236}">
                <a16:creationId xmlns:a16="http://schemas.microsoft.com/office/drawing/2014/main" id="{761DCE8F-EE5A-432E-9B22-87139D3895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9680" y="4200486"/>
            <a:ext cx="3505537" cy="2629152"/>
          </a:xfrm>
          <a:prstGeom prst="rect">
            <a:avLst/>
          </a:prstGeom>
          <a:effectLst>
            <a:softEdge rad="635000"/>
          </a:effectLst>
        </p:spPr>
      </p:pic>
      <p:pic>
        <p:nvPicPr>
          <p:cNvPr id="9" name="Picture 8">
            <a:extLst>
              <a:ext uri="{FF2B5EF4-FFF2-40B4-BE49-F238E27FC236}">
                <a16:creationId xmlns:a16="http://schemas.microsoft.com/office/drawing/2014/main" id="{F7B44716-C329-4697-818F-2F1FA50DF0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715" y="237109"/>
            <a:ext cx="2571365" cy="3857048"/>
          </a:xfrm>
          <a:prstGeom prst="rect">
            <a:avLst/>
          </a:prstGeom>
          <a:effectLst>
            <a:softEdge rad="635000"/>
          </a:effectLst>
        </p:spPr>
      </p:pic>
      <p:pic>
        <p:nvPicPr>
          <p:cNvPr id="10" name="Picture 9" descr="MAIA_title.png">
            <a:extLst>
              <a:ext uri="{FF2B5EF4-FFF2-40B4-BE49-F238E27FC236}">
                <a16:creationId xmlns:a16="http://schemas.microsoft.com/office/drawing/2014/main" id="{E9CFCEB3-FFED-42DD-BD62-BA754DC9C3E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67247" t="537" r="735" b="66732"/>
          <a:stretch/>
        </p:blipFill>
        <p:spPr>
          <a:xfrm>
            <a:off x="4298653" y="2209420"/>
            <a:ext cx="2228743" cy="2255118"/>
          </a:xfrm>
          <a:prstGeom prst="rect">
            <a:avLst/>
          </a:prstGeom>
          <a:effectLst>
            <a:softEdge rad="317500"/>
          </a:effectLst>
        </p:spPr>
      </p:pic>
      <p:pic>
        <p:nvPicPr>
          <p:cNvPr id="14" name="Picture 2" descr="Symbols of NASA | NASA">
            <a:extLst>
              <a:ext uri="{FF2B5EF4-FFF2-40B4-BE49-F238E27FC236}">
                <a16:creationId xmlns:a16="http://schemas.microsoft.com/office/drawing/2014/main" id="{7B274061-A81C-47F1-9F46-45D1562CD23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21198" t="4979" r="21277" b="6861"/>
          <a:stretch/>
        </p:blipFill>
        <p:spPr bwMode="auto">
          <a:xfrm>
            <a:off x="5800952" y="4671"/>
            <a:ext cx="1483877" cy="1137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31B604B-2304-4A22-ACE5-1CA97FB612B4}"/>
              </a:ext>
            </a:extLst>
          </p:cNvPr>
          <p:cNvSpPr txBox="1"/>
          <p:nvPr userDrawn="1"/>
        </p:nvSpPr>
        <p:spPr>
          <a:xfrm>
            <a:off x="466454" y="28362"/>
            <a:ext cx="4903716" cy="369332"/>
          </a:xfrm>
          <a:prstGeom prst="rect">
            <a:avLst/>
          </a:prstGeom>
          <a:noFill/>
        </p:spPr>
        <p:txBody>
          <a:bodyPr wrap="square" rtlCol="0">
            <a:spAutoFit/>
          </a:bodyPr>
          <a:lstStyle/>
          <a:p>
            <a:pPr algn="ctr"/>
            <a:r>
              <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Building the Pathway from TEMPO to </a:t>
            </a:r>
            <a:r>
              <a:rPr lang="en-US" sz="1800" b="0" i="0" u="none" dirty="0" err="1">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GeoXO</a:t>
            </a:r>
            <a:endPar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7" name="Text Placeholder 19">
            <a:extLst>
              <a:ext uri="{FF2B5EF4-FFF2-40B4-BE49-F238E27FC236}">
                <a16:creationId xmlns:a16="http://schemas.microsoft.com/office/drawing/2014/main" id="{F002986A-987E-4427-8BB3-3EE0FB25B192}"/>
              </a:ext>
            </a:extLst>
          </p:cNvPr>
          <p:cNvSpPr>
            <a:spLocks noGrp="1"/>
          </p:cNvSpPr>
          <p:nvPr>
            <p:ph type="body" sz="quarter" idx="13" hasCustomPrompt="1"/>
          </p:nvPr>
        </p:nvSpPr>
        <p:spPr>
          <a:xfrm>
            <a:off x="7215602" y="2566215"/>
            <a:ext cx="4098282" cy="912019"/>
          </a:xfrm>
        </p:spPr>
        <p:txBody>
          <a:bodyPr anchor="ctr">
            <a:noAutofit/>
          </a:bodyPr>
          <a:lstStyle>
            <a:lvl1pPr marL="0" indent="0" algn="ctr">
              <a:buNone/>
              <a:defRPr sz="3200">
                <a:latin typeface="+mj-lt"/>
              </a:defRPr>
            </a:lvl1pPr>
          </a:lstStyle>
          <a:p>
            <a:pPr lvl="0"/>
            <a:r>
              <a:rPr lang="en-US" dirty="0"/>
              <a:t>Title</a:t>
            </a:r>
          </a:p>
        </p:txBody>
      </p:sp>
      <p:sp>
        <p:nvSpPr>
          <p:cNvPr id="18" name="Text Placeholder 21">
            <a:extLst>
              <a:ext uri="{FF2B5EF4-FFF2-40B4-BE49-F238E27FC236}">
                <a16:creationId xmlns:a16="http://schemas.microsoft.com/office/drawing/2014/main" id="{AB4AC167-A5CD-43E0-B2BF-FD3E24640E00}"/>
              </a:ext>
            </a:extLst>
          </p:cNvPr>
          <p:cNvSpPr>
            <a:spLocks noGrp="1"/>
          </p:cNvSpPr>
          <p:nvPr>
            <p:ph type="body" sz="quarter" idx="14" hasCustomPrompt="1"/>
          </p:nvPr>
        </p:nvSpPr>
        <p:spPr>
          <a:xfrm>
            <a:off x="7517917" y="4135510"/>
            <a:ext cx="3606292" cy="601300"/>
          </a:xfrm>
        </p:spPr>
        <p:txBody>
          <a:bodyPr anchor="ctr">
            <a:normAutofit/>
          </a:bodyPr>
          <a:lstStyle>
            <a:lvl1pPr marL="0" indent="0" algn="ctr">
              <a:buNone/>
              <a:defRPr sz="2400"/>
            </a:lvl1pPr>
          </a:lstStyle>
          <a:p>
            <a:pPr lvl="0"/>
            <a:r>
              <a:rPr lang="en-US" dirty="0"/>
              <a:t>Authors</a:t>
            </a:r>
          </a:p>
        </p:txBody>
      </p:sp>
      <p:pic>
        <p:nvPicPr>
          <p:cNvPr id="3" name="Picture 2" descr="A picture containing text, outdoor, sky, person&#10;&#10;Description automatically generated">
            <a:extLst>
              <a:ext uri="{FF2B5EF4-FFF2-40B4-BE49-F238E27FC236}">
                <a16:creationId xmlns:a16="http://schemas.microsoft.com/office/drawing/2014/main" id="{D1784684-906E-45A1-B6F7-BDB04BBE1AC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2161"/>
          <a:stretch/>
        </p:blipFill>
        <p:spPr>
          <a:xfrm>
            <a:off x="2361807" y="2613124"/>
            <a:ext cx="2087161" cy="2038278"/>
          </a:xfrm>
          <a:prstGeom prst="rect">
            <a:avLst/>
          </a:prstGeom>
          <a:effectLst>
            <a:softEdge rad="317500"/>
          </a:effectLst>
        </p:spPr>
      </p:pic>
      <p:pic>
        <p:nvPicPr>
          <p:cNvPr id="20" name="Picture 19" descr="A close-up of a compass&#10;&#10;Description automatically generated with low confidence">
            <a:extLst>
              <a:ext uri="{FF2B5EF4-FFF2-40B4-BE49-F238E27FC236}">
                <a16:creationId xmlns:a16="http://schemas.microsoft.com/office/drawing/2014/main" id="{23855AFC-A977-4A18-AB8C-54D2ECC2391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09835" y="1048901"/>
            <a:ext cx="1876041" cy="1449668"/>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6524DD1E-2333-4E6E-B863-1F9A987CAFA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478692" y="1070698"/>
            <a:ext cx="1466057" cy="1398393"/>
          </a:xfrm>
          <a:prstGeom prst="rect">
            <a:avLst/>
          </a:prstGeom>
        </p:spPr>
      </p:pic>
      <p:pic>
        <p:nvPicPr>
          <p:cNvPr id="25" name="Picture 24" descr="Diagram, logo&#10;&#10;Description automatically generated">
            <a:extLst>
              <a:ext uri="{FF2B5EF4-FFF2-40B4-BE49-F238E27FC236}">
                <a16:creationId xmlns:a16="http://schemas.microsoft.com/office/drawing/2014/main" id="{89AA9A9B-2CB8-4C31-8C07-0A475AEEECD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39674" y="1216617"/>
            <a:ext cx="1100170" cy="1124948"/>
          </a:xfrm>
          <a:prstGeom prst="rect">
            <a:avLst/>
          </a:prstGeom>
        </p:spPr>
      </p:pic>
      <p:sp>
        <p:nvSpPr>
          <p:cNvPr id="21" name="TextBox 20">
            <a:extLst>
              <a:ext uri="{FF2B5EF4-FFF2-40B4-BE49-F238E27FC236}">
                <a16:creationId xmlns:a16="http://schemas.microsoft.com/office/drawing/2014/main" id="{528C81E5-9CAA-4D40-9AC8-3DBBC235EE76}"/>
              </a:ext>
            </a:extLst>
          </p:cNvPr>
          <p:cNvSpPr txBox="1"/>
          <p:nvPr userDrawn="1"/>
        </p:nvSpPr>
        <p:spPr>
          <a:xfrm>
            <a:off x="6929236" y="216344"/>
            <a:ext cx="4365597" cy="758797"/>
          </a:xfrm>
          <a:prstGeom prst="rect">
            <a:avLst/>
          </a:prstGeom>
          <a:noFill/>
        </p:spPr>
        <p:txBody>
          <a:bodyPr wrap="square" rtlCol="0">
            <a:spAutoFit/>
          </a:bodyPr>
          <a:lstStyle/>
          <a:p>
            <a:pPr marL="0" marR="0" algn="ctr">
              <a:lnSpc>
                <a:spcPct val="107000"/>
              </a:lnSpc>
              <a:spcBef>
                <a:spcPts val="0"/>
              </a:spcBef>
              <a:spcAft>
                <a:spcPts val="800"/>
              </a:spcAft>
            </a:pP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Joint Science Meeting for TEMPO,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GeoXO</a:t>
            </a: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 ACX, &amp;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TOLNet</a:t>
            </a:r>
            <a:endPar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id="{AE3866A4-3944-4715-998F-4D07B8AB3B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709835" y="5948756"/>
            <a:ext cx="5486415" cy="912261"/>
          </a:xfrm>
          <a:prstGeom prst="rect">
            <a:avLst/>
          </a:prstGeom>
        </p:spPr>
      </p:pic>
    </p:spTree>
    <p:extLst>
      <p:ext uri="{BB962C8B-B14F-4D97-AF65-F5344CB8AC3E}">
        <p14:creationId xmlns:p14="http://schemas.microsoft.com/office/powerpoint/2010/main" val="3692898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3"/>
        </a:solidFill>
        <a:effectLst/>
      </p:bgPr>
    </p:bg>
    <p:spTree>
      <p:nvGrpSpPr>
        <p:cNvPr id="1" name="Shape 116"/>
        <p:cNvGrpSpPr/>
        <p:nvPr/>
      </p:nvGrpSpPr>
      <p:grpSpPr>
        <a:xfrm>
          <a:off x="0" y="0"/>
          <a:ext cx="0" cy="0"/>
          <a:chOff x="0" y="0"/>
          <a:chExt cx="0" cy="0"/>
        </a:xfrm>
      </p:grpSpPr>
      <p:sp>
        <p:nvSpPr>
          <p:cNvPr id="117" name="Google Shape;117;p26"/>
          <p:cNvSpPr/>
          <p:nvPr/>
        </p:nvSpPr>
        <p:spPr>
          <a:xfrm>
            <a:off x="585500" y="4268167"/>
            <a:ext cx="11606400" cy="2590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6"/>
          <p:cNvSpPr txBox="1">
            <a:spLocks noGrp="1"/>
          </p:cNvSpPr>
          <p:nvPr>
            <p:ph type="title"/>
          </p:nvPr>
        </p:nvSpPr>
        <p:spPr>
          <a:xfrm>
            <a:off x="1071733" y="2405067"/>
            <a:ext cx="10163200" cy="4163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A4595"/>
              </a:buClr>
              <a:buSzPts val="4800"/>
              <a:buNone/>
              <a:defRPr sz="6400">
                <a:solidFill>
                  <a:srgbClr val="0A4595"/>
                </a:solidFill>
              </a:defRPr>
            </a:lvl1pPr>
            <a:lvl2pPr lvl="1" rtl="0">
              <a:spcBef>
                <a:spcPts val="0"/>
              </a:spcBef>
              <a:spcAft>
                <a:spcPts val="0"/>
              </a:spcAft>
              <a:buClr>
                <a:schemeClr val="lt1"/>
              </a:buClr>
              <a:buSzPts val="6800"/>
              <a:buChar char="○"/>
              <a:defRPr sz="9066">
                <a:solidFill>
                  <a:schemeClr val="lt1"/>
                </a:solidFill>
              </a:defRPr>
            </a:lvl2pPr>
            <a:lvl3pPr lvl="2" rtl="0">
              <a:spcBef>
                <a:spcPts val="0"/>
              </a:spcBef>
              <a:spcAft>
                <a:spcPts val="0"/>
              </a:spcAft>
              <a:buClr>
                <a:schemeClr val="lt1"/>
              </a:buClr>
              <a:buSzPts val="6800"/>
              <a:buChar char="■"/>
              <a:defRPr sz="9066">
                <a:solidFill>
                  <a:schemeClr val="lt1"/>
                </a:solidFill>
              </a:defRPr>
            </a:lvl3pPr>
            <a:lvl4pPr lvl="3" rtl="0">
              <a:spcBef>
                <a:spcPts val="0"/>
              </a:spcBef>
              <a:spcAft>
                <a:spcPts val="0"/>
              </a:spcAft>
              <a:buClr>
                <a:schemeClr val="lt1"/>
              </a:buClr>
              <a:buSzPts val="6800"/>
              <a:buChar char="●"/>
              <a:defRPr sz="9066">
                <a:solidFill>
                  <a:schemeClr val="lt1"/>
                </a:solidFill>
              </a:defRPr>
            </a:lvl4pPr>
            <a:lvl5pPr lvl="4" rtl="0">
              <a:spcBef>
                <a:spcPts val="0"/>
              </a:spcBef>
              <a:spcAft>
                <a:spcPts val="0"/>
              </a:spcAft>
              <a:buClr>
                <a:schemeClr val="lt1"/>
              </a:buClr>
              <a:buSzPts val="6800"/>
              <a:buChar char="○"/>
              <a:defRPr sz="9066">
                <a:solidFill>
                  <a:schemeClr val="lt1"/>
                </a:solidFill>
              </a:defRPr>
            </a:lvl5pPr>
            <a:lvl6pPr lvl="5" rtl="0">
              <a:spcBef>
                <a:spcPts val="0"/>
              </a:spcBef>
              <a:spcAft>
                <a:spcPts val="0"/>
              </a:spcAft>
              <a:buClr>
                <a:schemeClr val="lt1"/>
              </a:buClr>
              <a:buSzPts val="6800"/>
              <a:buChar char="■"/>
              <a:defRPr sz="9066">
                <a:solidFill>
                  <a:schemeClr val="lt1"/>
                </a:solidFill>
              </a:defRPr>
            </a:lvl6pPr>
            <a:lvl7pPr lvl="6" rtl="0">
              <a:spcBef>
                <a:spcPts val="0"/>
              </a:spcBef>
              <a:spcAft>
                <a:spcPts val="0"/>
              </a:spcAft>
              <a:buClr>
                <a:schemeClr val="lt1"/>
              </a:buClr>
              <a:buSzPts val="6800"/>
              <a:buChar char="●"/>
              <a:defRPr sz="9066">
                <a:solidFill>
                  <a:schemeClr val="lt1"/>
                </a:solidFill>
              </a:defRPr>
            </a:lvl7pPr>
            <a:lvl8pPr lvl="7" rtl="0">
              <a:spcBef>
                <a:spcPts val="0"/>
              </a:spcBef>
              <a:spcAft>
                <a:spcPts val="0"/>
              </a:spcAft>
              <a:buClr>
                <a:schemeClr val="lt1"/>
              </a:buClr>
              <a:buSzPts val="6800"/>
              <a:buChar char="○"/>
              <a:defRPr sz="9066">
                <a:solidFill>
                  <a:schemeClr val="lt1"/>
                </a:solidFill>
              </a:defRPr>
            </a:lvl8pPr>
            <a:lvl9pPr lvl="8" rtl="0">
              <a:spcBef>
                <a:spcPts val="0"/>
              </a:spcBef>
              <a:spcAft>
                <a:spcPts val="0"/>
              </a:spcAft>
              <a:buClr>
                <a:schemeClr val="lt1"/>
              </a:buClr>
              <a:buSzPts val="6800"/>
              <a:buChar char="■"/>
              <a:defRPr sz="9066">
                <a:solidFill>
                  <a:schemeClr val="lt1"/>
                </a:solidFill>
              </a:defRPr>
            </a:lvl9pPr>
          </a:lstStyle>
          <a:p>
            <a:endParaRPr/>
          </a:p>
        </p:txBody>
      </p:sp>
      <p:sp>
        <p:nvSpPr>
          <p:cNvPr id="119" name="Google Shape;119;p26"/>
          <p:cNvSpPr txBox="1">
            <a:spLocks noGrp="1"/>
          </p:cNvSpPr>
          <p:nvPr>
            <p:ph type="sldNum" idx="12"/>
          </p:nvPr>
        </p:nvSpPr>
        <p:spPr>
          <a:xfrm>
            <a:off x="11296611" y="6217623"/>
            <a:ext cx="731600" cy="524800"/>
          </a:xfrm>
          <a:prstGeom prst="rect">
            <a:avLst/>
          </a:prstGeom>
        </p:spPr>
        <p:txBody>
          <a:bodyPr spcFirstLastPara="1" wrap="square" lIns="91425" tIns="45700" rIns="91425" bIns="45700" anchor="ctr" anchorCtr="0">
            <a:noAutofit/>
          </a:bodyPr>
          <a:lstStyle>
            <a:lvl1pPr lvl="0" rtl="0">
              <a:buNone/>
              <a:defRPr>
                <a:solidFill>
                  <a:srgbClr val="0A4595"/>
                </a:solidFill>
              </a:defRPr>
            </a:lvl1pPr>
            <a:lvl2pPr lvl="1" rtl="0">
              <a:buNone/>
              <a:defRPr>
                <a:solidFill>
                  <a:srgbClr val="0A4595"/>
                </a:solidFill>
              </a:defRPr>
            </a:lvl2pPr>
            <a:lvl3pPr lvl="2" rtl="0">
              <a:buNone/>
              <a:defRPr>
                <a:solidFill>
                  <a:srgbClr val="0A4595"/>
                </a:solidFill>
              </a:defRPr>
            </a:lvl3pPr>
            <a:lvl4pPr lvl="3" rtl="0">
              <a:buNone/>
              <a:defRPr>
                <a:solidFill>
                  <a:srgbClr val="0A4595"/>
                </a:solidFill>
              </a:defRPr>
            </a:lvl4pPr>
            <a:lvl5pPr lvl="4" rtl="0">
              <a:buNone/>
              <a:defRPr>
                <a:solidFill>
                  <a:srgbClr val="0A4595"/>
                </a:solidFill>
              </a:defRPr>
            </a:lvl5pPr>
            <a:lvl6pPr lvl="5" rtl="0">
              <a:buNone/>
              <a:defRPr>
                <a:solidFill>
                  <a:srgbClr val="0A4595"/>
                </a:solidFill>
              </a:defRPr>
            </a:lvl6pPr>
            <a:lvl7pPr lvl="6" rtl="0">
              <a:buNone/>
              <a:defRPr>
                <a:solidFill>
                  <a:srgbClr val="0A4595"/>
                </a:solidFill>
              </a:defRPr>
            </a:lvl7pPr>
            <a:lvl8pPr lvl="7" rtl="0">
              <a:buNone/>
              <a:defRPr>
                <a:solidFill>
                  <a:srgbClr val="0A4595"/>
                </a:solidFill>
              </a:defRPr>
            </a:lvl8pPr>
            <a:lvl9pPr lvl="8" rtl="0">
              <a:buNone/>
              <a:defRPr>
                <a:solidFill>
                  <a:srgbClr val="0A4595"/>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6726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rgbClr val="E06666"/>
        </a:solidFill>
        <a:effectLst/>
      </p:bgPr>
    </p:bg>
    <p:spTree>
      <p:nvGrpSpPr>
        <p:cNvPr id="1" name="Shape 120"/>
        <p:cNvGrpSpPr/>
        <p:nvPr/>
      </p:nvGrpSpPr>
      <p:grpSpPr>
        <a:xfrm>
          <a:off x="0" y="0"/>
          <a:ext cx="0" cy="0"/>
          <a:chOff x="0" y="0"/>
          <a:chExt cx="0" cy="0"/>
        </a:xfrm>
      </p:grpSpPr>
      <p:sp>
        <p:nvSpPr>
          <p:cNvPr id="121" name="Google Shape;121;p27"/>
          <p:cNvSpPr/>
          <p:nvPr/>
        </p:nvSpPr>
        <p:spPr>
          <a:xfrm>
            <a:off x="585500" y="4268167"/>
            <a:ext cx="11606400" cy="2590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27"/>
          <p:cNvSpPr txBox="1">
            <a:spLocks noGrp="1"/>
          </p:cNvSpPr>
          <p:nvPr>
            <p:ph type="title"/>
          </p:nvPr>
        </p:nvSpPr>
        <p:spPr>
          <a:xfrm>
            <a:off x="1071733" y="2405067"/>
            <a:ext cx="10163200" cy="4163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A4595"/>
              </a:buClr>
              <a:buSzPts val="4800"/>
              <a:buNone/>
              <a:defRPr sz="6400">
                <a:solidFill>
                  <a:srgbClr val="0A4595"/>
                </a:solidFill>
              </a:defRPr>
            </a:lvl1pPr>
            <a:lvl2pPr lvl="1" rtl="0">
              <a:spcBef>
                <a:spcPts val="0"/>
              </a:spcBef>
              <a:spcAft>
                <a:spcPts val="0"/>
              </a:spcAft>
              <a:buClr>
                <a:srgbClr val="0A4595"/>
              </a:buClr>
              <a:buSzPts val="6800"/>
              <a:buChar char="○"/>
              <a:defRPr sz="9066">
                <a:solidFill>
                  <a:srgbClr val="0A4595"/>
                </a:solidFill>
              </a:defRPr>
            </a:lvl2pPr>
            <a:lvl3pPr lvl="2" rtl="0">
              <a:spcBef>
                <a:spcPts val="0"/>
              </a:spcBef>
              <a:spcAft>
                <a:spcPts val="0"/>
              </a:spcAft>
              <a:buClr>
                <a:srgbClr val="0A4595"/>
              </a:buClr>
              <a:buSzPts val="6800"/>
              <a:buChar char="■"/>
              <a:defRPr sz="9066">
                <a:solidFill>
                  <a:srgbClr val="0A4595"/>
                </a:solidFill>
              </a:defRPr>
            </a:lvl3pPr>
            <a:lvl4pPr lvl="3" rtl="0">
              <a:spcBef>
                <a:spcPts val="0"/>
              </a:spcBef>
              <a:spcAft>
                <a:spcPts val="0"/>
              </a:spcAft>
              <a:buClr>
                <a:srgbClr val="0A4595"/>
              </a:buClr>
              <a:buSzPts val="6800"/>
              <a:buChar char="●"/>
              <a:defRPr sz="9066">
                <a:solidFill>
                  <a:srgbClr val="0A4595"/>
                </a:solidFill>
              </a:defRPr>
            </a:lvl4pPr>
            <a:lvl5pPr lvl="4" rtl="0">
              <a:spcBef>
                <a:spcPts val="0"/>
              </a:spcBef>
              <a:spcAft>
                <a:spcPts val="0"/>
              </a:spcAft>
              <a:buClr>
                <a:srgbClr val="0A4595"/>
              </a:buClr>
              <a:buSzPts val="6800"/>
              <a:buChar char="○"/>
              <a:defRPr sz="9066">
                <a:solidFill>
                  <a:srgbClr val="0A4595"/>
                </a:solidFill>
              </a:defRPr>
            </a:lvl5pPr>
            <a:lvl6pPr lvl="5" rtl="0">
              <a:spcBef>
                <a:spcPts val="0"/>
              </a:spcBef>
              <a:spcAft>
                <a:spcPts val="0"/>
              </a:spcAft>
              <a:buClr>
                <a:srgbClr val="0A4595"/>
              </a:buClr>
              <a:buSzPts val="6800"/>
              <a:buChar char="■"/>
              <a:defRPr sz="9066">
                <a:solidFill>
                  <a:srgbClr val="0A4595"/>
                </a:solidFill>
              </a:defRPr>
            </a:lvl6pPr>
            <a:lvl7pPr lvl="6" rtl="0">
              <a:spcBef>
                <a:spcPts val="0"/>
              </a:spcBef>
              <a:spcAft>
                <a:spcPts val="0"/>
              </a:spcAft>
              <a:buClr>
                <a:srgbClr val="0A4595"/>
              </a:buClr>
              <a:buSzPts val="6800"/>
              <a:buChar char="●"/>
              <a:defRPr sz="9066">
                <a:solidFill>
                  <a:srgbClr val="0A4595"/>
                </a:solidFill>
              </a:defRPr>
            </a:lvl7pPr>
            <a:lvl8pPr lvl="7" rtl="0">
              <a:spcBef>
                <a:spcPts val="0"/>
              </a:spcBef>
              <a:spcAft>
                <a:spcPts val="0"/>
              </a:spcAft>
              <a:buClr>
                <a:srgbClr val="0A4595"/>
              </a:buClr>
              <a:buSzPts val="6800"/>
              <a:buChar char="○"/>
              <a:defRPr sz="9066">
                <a:solidFill>
                  <a:srgbClr val="0A4595"/>
                </a:solidFill>
              </a:defRPr>
            </a:lvl8pPr>
            <a:lvl9pPr lvl="8" rtl="0">
              <a:spcBef>
                <a:spcPts val="0"/>
              </a:spcBef>
              <a:spcAft>
                <a:spcPts val="0"/>
              </a:spcAft>
              <a:buClr>
                <a:srgbClr val="0A4595"/>
              </a:buClr>
              <a:buSzPts val="6800"/>
              <a:buChar char="■"/>
              <a:defRPr sz="9066">
                <a:solidFill>
                  <a:srgbClr val="0A4595"/>
                </a:solidFill>
              </a:defRPr>
            </a:lvl9pPr>
          </a:lstStyle>
          <a:p>
            <a:endParaRPr/>
          </a:p>
        </p:txBody>
      </p:sp>
      <p:sp>
        <p:nvSpPr>
          <p:cNvPr id="123" name="Google Shape;123;p27"/>
          <p:cNvSpPr txBox="1">
            <a:spLocks noGrp="1"/>
          </p:cNvSpPr>
          <p:nvPr>
            <p:ph type="sldNum" idx="12"/>
          </p:nvPr>
        </p:nvSpPr>
        <p:spPr>
          <a:xfrm>
            <a:off x="11296611" y="6217623"/>
            <a:ext cx="731600" cy="524800"/>
          </a:xfrm>
          <a:prstGeom prst="rect">
            <a:avLst/>
          </a:prstGeom>
        </p:spPr>
        <p:txBody>
          <a:bodyPr spcFirstLastPara="1" wrap="square" lIns="91425" tIns="45700" rIns="91425" bIns="45700" anchor="ctr" anchorCtr="0">
            <a:noAutofit/>
          </a:bodyPr>
          <a:lstStyle>
            <a:lvl1pPr lvl="0" rtl="0">
              <a:buNone/>
              <a:defRPr>
                <a:solidFill>
                  <a:srgbClr val="0A4595"/>
                </a:solidFill>
              </a:defRPr>
            </a:lvl1pPr>
            <a:lvl2pPr lvl="1" rtl="0">
              <a:buNone/>
              <a:defRPr>
                <a:solidFill>
                  <a:srgbClr val="0A4595"/>
                </a:solidFill>
              </a:defRPr>
            </a:lvl2pPr>
            <a:lvl3pPr lvl="2" rtl="0">
              <a:buNone/>
              <a:defRPr>
                <a:solidFill>
                  <a:srgbClr val="0A4595"/>
                </a:solidFill>
              </a:defRPr>
            </a:lvl3pPr>
            <a:lvl4pPr lvl="3" rtl="0">
              <a:buNone/>
              <a:defRPr>
                <a:solidFill>
                  <a:srgbClr val="0A4595"/>
                </a:solidFill>
              </a:defRPr>
            </a:lvl4pPr>
            <a:lvl5pPr lvl="4" rtl="0">
              <a:buNone/>
              <a:defRPr>
                <a:solidFill>
                  <a:srgbClr val="0A4595"/>
                </a:solidFill>
              </a:defRPr>
            </a:lvl5pPr>
            <a:lvl6pPr lvl="5" rtl="0">
              <a:buNone/>
              <a:defRPr>
                <a:solidFill>
                  <a:srgbClr val="0A4595"/>
                </a:solidFill>
              </a:defRPr>
            </a:lvl6pPr>
            <a:lvl7pPr lvl="6" rtl="0">
              <a:buNone/>
              <a:defRPr>
                <a:solidFill>
                  <a:srgbClr val="0A4595"/>
                </a:solidFill>
              </a:defRPr>
            </a:lvl7pPr>
            <a:lvl8pPr lvl="7" rtl="0">
              <a:buNone/>
              <a:defRPr>
                <a:solidFill>
                  <a:srgbClr val="0A4595"/>
                </a:solidFill>
              </a:defRPr>
            </a:lvl8pPr>
            <a:lvl9pPr lvl="8" rtl="0">
              <a:buNone/>
              <a:defRPr>
                <a:solidFill>
                  <a:srgbClr val="0A4595"/>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2013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1"/>
          <p:cNvSpPr txBox="1">
            <a:spLocks noGrp="1"/>
          </p:cNvSpPr>
          <p:nvPr>
            <p:ph type="body" idx="1"/>
          </p:nvPr>
        </p:nvSpPr>
        <p:spPr>
          <a:xfrm>
            <a:off x="609600" y="1535113"/>
            <a:ext cx="5386800" cy="640000"/>
          </a:xfrm>
          <a:prstGeom prst="rect">
            <a:avLst/>
          </a:prstGeom>
          <a:noFill/>
          <a:ln>
            <a:noFill/>
          </a:ln>
        </p:spPr>
        <p:txBody>
          <a:bodyPr spcFirstLastPara="1" wrap="square" lIns="91425" tIns="45700" rIns="91425" bIns="45700" anchor="b" anchorCtr="0">
            <a:noAutofit/>
          </a:bodyPr>
          <a:lstStyle>
            <a:lvl1pPr marL="609585" lvl="0" indent="-304792" algn="l" rtl="0">
              <a:lnSpc>
                <a:spcPct val="100000"/>
              </a:lnSpc>
              <a:spcBef>
                <a:spcPts val="640"/>
              </a:spcBef>
              <a:spcAft>
                <a:spcPts val="0"/>
              </a:spcAft>
              <a:buSzPts val="2160"/>
              <a:buNone/>
              <a:defRPr sz="3200" b="1"/>
            </a:lvl1pPr>
            <a:lvl2pPr marL="1219170" lvl="1" indent="-304792" algn="l" rtl="0">
              <a:lnSpc>
                <a:spcPct val="100000"/>
              </a:lnSpc>
              <a:spcBef>
                <a:spcPts val="533"/>
              </a:spcBef>
              <a:spcAft>
                <a:spcPts val="0"/>
              </a:spcAft>
              <a:buClr>
                <a:schemeClr val="lt1"/>
              </a:buClr>
              <a:buSzPts val="2000"/>
              <a:buFont typeface="Arial"/>
              <a:buNone/>
              <a:defRPr sz="2667" b="1"/>
            </a:lvl2pPr>
            <a:lvl3pPr marL="1828754" lvl="2" indent="-304792" algn="l" rtl="0">
              <a:lnSpc>
                <a:spcPct val="100000"/>
              </a:lnSpc>
              <a:spcBef>
                <a:spcPts val="480"/>
              </a:spcBef>
              <a:spcAft>
                <a:spcPts val="0"/>
              </a:spcAft>
              <a:buSzPts val="1620"/>
              <a:buNone/>
              <a:defRPr sz="2400" b="1"/>
            </a:lvl3pPr>
            <a:lvl4pPr marL="2438339" lvl="3" indent="-304792" algn="l" rtl="0">
              <a:lnSpc>
                <a:spcPct val="100000"/>
              </a:lnSpc>
              <a:spcBef>
                <a:spcPts val="427"/>
              </a:spcBef>
              <a:spcAft>
                <a:spcPts val="0"/>
              </a:spcAft>
              <a:buClr>
                <a:schemeClr val="lt1"/>
              </a:buClr>
              <a:buSzPts val="1600"/>
              <a:buFont typeface="Arial"/>
              <a:buNone/>
              <a:defRPr sz="2133" b="1"/>
            </a:lvl4pPr>
            <a:lvl5pPr marL="3047924" lvl="4" indent="-304792" algn="l" rtl="0">
              <a:lnSpc>
                <a:spcPct val="100000"/>
              </a:lnSpc>
              <a:spcBef>
                <a:spcPts val="427"/>
              </a:spcBef>
              <a:spcAft>
                <a:spcPts val="0"/>
              </a:spcAft>
              <a:buSzPts val="1440"/>
              <a:buNone/>
              <a:defRPr sz="2133" b="1"/>
            </a:lvl5pPr>
            <a:lvl6pPr marL="3657509" lvl="5" indent="-304792" algn="l" rtl="0">
              <a:lnSpc>
                <a:spcPct val="100000"/>
              </a:lnSpc>
              <a:spcBef>
                <a:spcPts val="427"/>
              </a:spcBef>
              <a:spcAft>
                <a:spcPts val="0"/>
              </a:spcAft>
              <a:buSzPts val="1440"/>
              <a:buNone/>
              <a:defRPr sz="2133" b="1"/>
            </a:lvl6pPr>
            <a:lvl7pPr marL="4267093" lvl="6" indent="-304792" algn="l" rtl="0">
              <a:lnSpc>
                <a:spcPct val="100000"/>
              </a:lnSpc>
              <a:spcBef>
                <a:spcPts val="427"/>
              </a:spcBef>
              <a:spcAft>
                <a:spcPts val="0"/>
              </a:spcAft>
              <a:buSzPts val="1440"/>
              <a:buNone/>
              <a:defRPr sz="2133" b="1"/>
            </a:lvl7pPr>
            <a:lvl8pPr marL="4876678" lvl="7" indent="-304792" algn="l" rtl="0">
              <a:lnSpc>
                <a:spcPct val="100000"/>
              </a:lnSpc>
              <a:spcBef>
                <a:spcPts val="427"/>
              </a:spcBef>
              <a:spcAft>
                <a:spcPts val="0"/>
              </a:spcAft>
              <a:buSzPts val="1440"/>
              <a:buNone/>
              <a:defRPr sz="2133" b="1"/>
            </a:lvl8pPr>
            <a:lvl9pPr marL="5486263" lvl="8" indent="-304792" algn="l" rtl="0">
              <a:lnSpc>
                <a:spcPct val="100000"/>
              </a:lnSpc>
              <a:spcBef>
                <a:spcPts val="427"/>
              </a:spcBef>
              <a:spcAft>
                <a:spcPts val="0"/>
              </a:spcAft>
              <a:buSzPts val="1440"/>
              <a:buNone/>
              <a:defRPr sz="2133" b="1"/>
            </a:lvl9pPr>
          </a:lstStyle>
          <a:p>
            <a:endParaRPr/>
          </a:p>
        </p:txBody>
      </p:sp>
      <p:sp>
        <p:nvSpPr>
          <p:cNvPr id="136" name="Google Shape;136;p31"/>
          <p:cNvSpPr txBox="1">
            <a:spLocks noGrp="1"/>
          </p:cNvSpPr>
          <p:nvPr>
            <p:ph type="body" idx="2"/>
          </p:nvPr>
        </p:nvSpPr>
        <p:spPr>
          <a:xfrm>
            <a:off x="609600" y="2174875"/>
            <a:ext cx="5386800" cy="3951200"/>
          </a:xfrm>
          <a:prstGeom prst="rect">
            <a:avLst/>
          </a:prstGeom>
          <a:noFill/>
          <a:ln>
            <a:noFill/>
          </a:ln>
        </p:spPr>
        <p:txBody>
          <a:bodyPr spcFirstLastPara="1" wrap="square" lIns="91425" tIns="45700" rIns="91425" bIns="45700" anchor="t" anchorCtr="0">
            <a:noAutofit/>
          </a:bodyPr>
          <a:lstStyle>
            <a:lvl1pPr marL="609585" lvl="0" indent="-487668" algn="l" rtl="0">
              <a:lnSpc>
                <a:spcPct val="100000"/>
              </a:lnSpc>
              <a:spcBef>
                <a:spcPts val="640"/>
              </a:spcBef>
              <a:spcAft>
                <a:spcPts val="0"/>
              </a:spcAft>
              <a:buSzPts val="2160"/>
              <a:buChar char="•"/>
              <a:defRPr sz="3200"/>
            </a:lvl1pPr>
            <a:lvl2pPr marL="1219170" lvl="1" indent="-474121" algn="l" rtl="0">
              <a:lnSpc>
                <a:spcPct val="100000"/>
              </a:lnSpc>
              <a:spcBef>
                <a:spcPts val="533"/>
              </a:spcBef>
              <a:spcAft>
                <a:spcPts val="0"/>
              </a:spcAft>
              <a:buClr>
                <a:schemeClr val="lt1"/>
              </a:buClr>
              <a:buSzPts val="2000"/>
              <a:buFont typeface="Arial"/>
              <a:buChar char="–"/>
              <a:defRPr sz="2667"/>
            </a:lvl2pPr>
            <a:lvl3pPr marL="1828754" lvl="2" indent="-441948" algn="l" rtl="0">
              <a:lnSpc>
                <a:spcPct val="100000"/>
              </a:lnSpc>
              <a:spcBef>
                <a:spcPts val="480"/>
              </a:spcBef>
              <a:spcAft>
                <a:spcPts val="0"/>
              </a:spcAft>
              <a:buSzPts val="1620"/>
              <a:buChar char="•"/>
              <a:defRPr sz="2400"/>
            </a:lvl3pPr>
            <a:lvl4pPr marL="2438339" lvl="3" indent="-440256" algn="l" rtl="0">
              <a:lnSpc>
                <a:spcPct val="100000"/>
              </a:lnSpc>
              <a:spcBef>
                <a:spcPts val="427"/>
              </a:spcBef>
              <a:spcAft>
                <a:spcPts val="0"/>
              </a:spcAft>
              <a:buClr>
                <a:schemeClr val="lt1"/>
              </a:buClr>
              <a:buSzPts val="1600"/>
              <a:buFont typeface="Arial"/>
              <a:buChar char="–"/>
              <a:defRPr sz="2133"/>
            </a:lvl4pPr>
            <a:lvl5pPr marL="3047924" lvl="4" indent="-426708" algn="l" rtl="0">
              <a:lnSpc>
                <a:spcPct val="100000"/>
              </a:lnSpc>
              <a:spcBef>
                <a:spcPts val="427"/>
              </a:spcBef>
              <a:spcAft>
                <a:spcPts val="0"/>
              </a:spcAft>
              <a:buSzPts val="1440"/>
              <a:buChar char="•"/>
              <a:defRPr sz="2133"/>
            </a:lvl5pPr>
            <a:lvl6pPr marL="3657509" lvl="5" indent="-426708" algn="l" rtl="0">
              <a:lnSpc>
                <a:spcPct val="100000"/>
              </a:lnSpc>
              <a:spcBef>
                <a:spcPts val="427"/>
              </a:spcBef>
              <a:spcAft>
                <a:spcPts val="0"/>
              </a:spcAft>
              <a:buSzPts val="1440"/>
              <a:buChar char="•"/>
              <a:defRPr sz="2133"/>
            </a:lvl6pPr>
            <a:lvl7pPr marL="4267093" lvl="6" indent="-426708" algn="l" rtl="0">
              <a:lnSpc>
                <a:spcPct val="100000"/>
              </a:lnSpc>
              <a:spcBef>
                <a:spcPts val="427"/>
              </a:spcBef>
              <a:spcAft>
                <a:spcPts val="0"/>
              </a:spcAft>
              <a:buSzPts val="1440"/>
              <a:buChar char="•"/>
              <a:defRPr sz="2133"/>
            </a:lvl7pPr>
            <a:lvl8pPr marL="4876678" lvl="7" indent="-426709" algn="l" rtl="0">
              <a:lnSpc>
                <a:spcPct val="100000"/>
              </a:lnSpc>
              <a:spcBef>
                <a:spcPts val="427"/>
              </a:spcBef>
              <a:spcAft>
                <a:spcPts val="0"/>
              </a:spcAft>
              <a:buSzPts val="1440"/>
              <a:buChar char="•"/>
              <a:defRPr sz="2133"/>
            </a:lvl8pPr>
            <a:lvl9pPr marL="5486263" lvl="8" indent="-426709" algn="l" rtl="0">
              <a:lnSpc>
                <a:spcPct val="100000"/>
              </a:lnSpc>
              <a:spcBef>
                <a:spcPts val="427"/>
              </a:spcBef>
              <a:spcAft>
                <a:spcPts val="0"/>
              </a:spcAft>
              <a:buSzPts val="1440"/>
              <a:buChar char="•"/>
              <a:defRPr sz="2133"/>
            </a:lvl9pPr>
          </a:lstStyle>
          <a:p>
            <a:endParaRPr/>
          </a:p>
        </p:txBody>
      </p:sp>
      <p:sp>
        <p:nvSpPr>
          <p:cNvPr id="137" name="Google Shape;137;p31"/>
          <p:cNvSpPr txBox="1">
            <a:spLocks noGrp="1"/>
          </p:cNvSpPr>
          <p:nvPr>
            <p:ph type="body" idx="3"/>
          </p:nvPr>
        </p:nvSpPr>
        <p:spPr>
          <a:xfrm>
            <a:off x="6193367" y="1535113"/>
            <a:ext cx="5389200" cy="640000"/>
          </a:xfrm>
          <a:prstGeom prst="rect">
            <a:avLst/>
          </a:prstGeom>
          <a:noFill/>
          <a:ln>
            <a:noFill/>
          </a:ln>
        </p:spPr>
        <p:txBody>
          <a:bodyPr spcFirstLastPara="1" wrap="square" lIns="91425" tIns="45700" rIns="91425" bIns="45700" anchor="b" anchorCtr="0">
            <a:noAutofit/>
          </a:bodyPr>
          <a:lstStyle>
            <a:lvl1pPr marL="609585" lvl="0" indent="-304792" algn="l" rtl="0">
              <a:lnSpc>
                <a:spcPct val="100000"/>
              </a:lnSpc>
              <a:spcBef>
                <a:spcPts val="640"/>
              </a:spcBef>
              <a:spcAft>
                <a:spcPts val="0"/>
              </a:spcAft>
              <a:buSzPts val="2160"/>
              <a:buNone/>
              <a:defRPr sz="3200" b="1"/>
            </a:lvl1pPr>
            <a:lvl2pPr marL="1219170" lvl="1" indent="-304792" algn="l" rtl="0">
              <a:lnSpc>
                <a:spcPct val="100000"/>
              </a:lnSpc>
              <a:spcBef>
                <a:spcPts val="533"/>
              </a:spcBef>
              <a:spcAft>
                <a:spcPts val="0"/>
              </a:spcAft>
              <a:buClr>
                <a:schemeClr val="lt1"/>
              </a:buClr>
              <a:buSzPts val="2000"/>
              <a:buFont typeface="Arial"/>
              <a:buNone/>
              <a:defRPr sz="2667" b="1"/>
            </a:lvl2pPr>
            <a:lvl3pPr marL="1828754" lvl="2" indent="-304792" algn="l" rtl="0">
              <a:lnSpc>
                <a:spcPct val="100000"/>
              </a:lnSpc>
              <a:spcBef>
                <a:spcPts val="480"/>
              </a:spcBef>
              <a:spcAft>
                <a:spcPts val="0"/>
              </a:spcAft>
              <a:buSzPts val="1620"/>
              <a:buNone/>
              <a:defRPr sz="2400" b="1"/>
            </a:lvl3pPr>
            <a:lvl4pPr marL="2438339" lvl="3" indent="-304792" algn="l" rtl="0">
              <a:lnSpc>
                <a:spcPct val="100000"/>
              </a:lnSpc>
              <a:spcBef>
                <a:spcPts val="427"/>
              </a:spcBef>
              <a:spcAft>
                <a:spcPts val="0"/>
              </a:spcAft>
              <a:buClr>
                <a:schemeClr val="lt1"/>
              </a:buClr>
              <a:buSzPts val="1600"/>
              <a:buFont typeface="Arial"/>
              <a:buNone/>
              <a:defRPr sz="2133" b="1"/>
            </a:lvl4pPr>
            <a:lvl5pPr marL="3047924" lvl="4" indent="-304792" algn="l" rtl="0">
              <a:lnSpc>
                <a:spcPct val="100000"/>
              </a:lnSpc>
              <a:spcBef>
                <a:spcPts val="427"/>
              </a:spcBef>
              <a:spcAft>
                <a:spcPts val="0"/>
              </a:spcAft>
              <a:buSzPts val="1440"/>
              <a:buNone/>
              <a:defRPr sz="2133" b="1"/>
            </a:lvl5pPr>
            <a:lvl6pPr marL="3657509" lvl="5" indent="-304792" algn="l" rtl="0">
              <a:lnSpc>
                <a:spcPct val="100000"/>
              </a:lnSpc>
              <a:spcBef>
                <a:spcPts val="427"/>
              </a:spcBef>
              <a:spcAft>
                <a:spcPts val="0"/>
              </a:spcAft>
              <a:buSzPts val="1440"/>
              <a:buNone/>
              <a:defRPr sz="2133" b="1"/>
            </a:lvl6pPr>
            <a:lvl7pPr marL="4267093" lvl="6" indent="-304792" algn="l" rtl="0">
              <a:lnSpc>
                <a:spcPct val="100000"/>
              </a:lnSpc>
              <a:spcBef>
                <a:spcPts val="427"/>
              </a:spcBef>
              <a:spcAft>
                <a:spcPts val="0"/>
              </a:spcAft>
              <a:buSzPts val="1440"/>
              <a:buNone/>
              <a:defRPr sz="2133" b="1"/>
            </a:lvl7pPr>
            <a:lvl8pPr marL="4876678" lvl="7" indent="-304792" algn="l" rtl="0">
              <a:lnSpc>
                <a:spcPct val="100000"/>
              </a:lnSpc>
              <a:spcBef>
                <a:spcPts val="427"/>
              </a:spcBef>
              <a:spcAft>
                <a:spcPts val="0"/>
              </a:spcAft>
              <a:buSzPts val="1440"/>
              <a:buNone/>
              <a:defRPr sz="2133" b="1"/>
            </a:lvl8pPr>
            <a:lvl9pPr marL="5486263" lvl="8" indent="-304792" algn="l" rtl="0">
              <a:lnSpc>
                <a:spcPct val="100000"/>
              </a:lnSpc>
              <a:spcBef>
                <a:spcPts val="427"/>
              </a:spcBef>
              <a:spcAft>
                <a:spcPts val="0"/>
              </a:spcAft>
              <a:buSzPts val="1440"/>
              <a:buNone/>
              <a:defRPr sz="2133" b="1"/>
            </a:lvl9pPr>
          </a:lstStyle>
          <a:p>
            <a:endParaRPr/>
          </a:p>
        </p:txBody>
      </p:sp>
      <p:sp>
        <p:nvSpPr>
          <p:cNvPr id="138" name="Google Shape;138;p31"/>
          <p:cNvSpPr txBox="1">
            <a:spLocks noGrp="1"/>
          </p:cNvSpPr>
          <p:nvPr>
            <p:ph type="body" idx="4"/>
          </p:nvPr>
        </p:nvSpPr>
        <p:spPr>
          <a:xfrm>
            <a:off x="6193367" y="2174875"/>
            <a:ext cx="5389200" cy="3951200"/>
          </a:xfrm>
          <a:prstGeom prst="rect">
            <a:avLst/>
          </a:prstGeom>
          <a:noFill/>
          <a:ln>
            <a:noFill/>
          </a:ln>
        </p:spPr>
        <p:txBody>
          <a:bodyPr spcFirstLastPara="1" wrap="square" lIns="91425" tIns="45700" rIns="91425" bIns="45700" anchor="t" anchorCtr="0">
            <a:noAutofit/>
          </a:bodyPr>
          <a:lstStyle>
            <a:lvl1pPr marL="609585" lvl="0" indent="-487668" algn="l" rtl="0">
              <a:lnSpc>
                <a:spcPct val="100000"/>
              </a:lnSpc>
              <a:spcBef>
                <a:spcPts val="640"/>
              </a:spcBef>
              <a:spcAft>
                <a:spcPts val="0"/>
              </a:spcAft>
              <a:buSzPts val="2160"/>
              <a:buChar char="•"/>
              <a:defRPr sz="3200"/>
            </a:lvl1pPr>
            <a:lvl2pPr marL="1219170" lvl="1" indent="-474121" algn="l" rtl="0">
              <a:lnSpc>
                <a:spcPct val="100000"/>
              </a:lnSpc>
              <a:spcBef>
                <a:spcPts val="533"/>
              </a:spcBef>
              <a:spcAft>
                <a:spcPts val="0"/>
              </a:spcAft>
              <a:buClr>
                <a:schemeClr val="lt1"/>
              </a:buClr>
              <a:buSzPts val="2000"/>
              <a:buFont typeface="Arial"/>
              <a:buChar char="–"/>
              <a:defRPr sz="2667"/>
            </a:lvl2pPr>
            <a:lvl3pPr marL="1828754" lvl="2" indent="-441948" algn="l" rtl="0">
              <a:lnSpc>
                <a:spcPct val="100000"/>
              </a:lnSpc>
              <a:spcBef>
                <a:spcPts val="480"/>
              </a:spcBef>
              <a:spcAft>
                <a:spcPts val="0"/>
              </a:spcAft>
              <a:buSzPts val="1620"/>
              <a:buChar char="•"/>
              <a:defRPr sz="2400"/>
            </a:lvl3pPr>
            <a:lvl4pPr marL="2438339" lvl="3" indent="-440256" algn="l" rtl="0">
              <a:lnSpc>
                <a:spcPct val="100000"/>
              </a:lnSpc>
              <a:spcBef>
                <a:spcPts val="427"/>
              </a:spcBef>
              <a:spcAft>
                <a:spcPts val="0"/>
              </a:spcAft>
              <a:buClr>
                <a:schemeClr val="lt1"/>
              </a:buClr>
              <a:buSzPts val="1600"/>
              <a:buFont typeface="Arial"/>
              <a:buChar char="–"/>
              <a:defRPr sz="2133"/>
            </a:lvl4pPr>
            <a:lvl5pPr marL="3047924" lvl="4" indent="-426708" algn="l" rtl="0">
              <a:lnSpc>
                <a:spcPct val="100000"/>
              </a:lnSpc>
              <a:spcBef>
                <a:spcPts val="427"/>
              </a:spcBef>
              <a:spcAft>
                <a:spcPts val="0"/>
              </a:spcAft>
              <a:buSzPts val="1440"/>
              <a:buChar char="•"/>
              <a:defRPr sz="2133"/>
            </a:lvl5pPr>
            <a:lvl6pPr marL="3657509" lvl="5" indent="-426708" algn="l" rtl="0">
              <a:lnSpc>
                <a:spcPct val="100000"/>
              </a:lnSpc>
              <a:spcBef>
                <a:spcPts val="427"/>
              </a:spcBef>
              <a:spcAft>
                <a:spcPts val="0"/>
              </a:spcAft>
              <a:buSzPts val="1440"/>
              <a:buChar char="•"/>
              <a:defRPr sz="2133"/>
            </a:lvl6pPr>
            <a:lvl7pPr marL="4267093" lvl="6" indent="-426708" algn="l" rtl="0">
              <a:lnSpc>
                <a:spcPct val="100000"/>
              </a:lnSpc>
              <a:spcBef>
                <a:spcPts val="427"/>
              </a:spcBef>
              <a:spcAft>
                <a:spcPts val="0"/>
              </a:spcAft>
              <a:buSzPts val="1440"/>
              <a:buChar char="•"/>
              <a:defRPr sz="2133"/>
            </a:lvl7pPr>
            <a:lvl8pPr marL="4876678" lvl="7" indent="-426709" algn="l" rtl="0">
              <a:lnSpc>
                <a:spcPct val="100000"/>
              </a:lnSpc>
              <a:spcBef>
                <a:spcPts val="427"/>
              </a:spcBef>
              <a:spcAft>
                <a:spcPts val="0"/>
              </a:spcAft>
              <a:buSzPts val="1440"/>
              <a:buChar char="•"/>
              <a:defRPr sz="2133"/>
            </a:lvl8pPr>
            <a:lvl9pPr marL="5486263" lvl="8" indent="-426709" algn="l" rtl="0">
              <a:lnSpc>
                <a:spcPct val="100000"/>
              </a:lnSpc>
              <a:spcBef>
                <a:spcPts val="427"/>
              </a:spcBef>
              <a:spcAft>
                <a:spcPts val="0"/>
              </a:spcAft>
              <a:buSzPts val="1440"/>
              <a:buChar char="•"/>
              <a:defRPr sz="2133"/>
            </a:lvl9pPr>
          </a:lstStyle>
          <a:p>
            <a:endParaRPr/>
          </a:p>
        </p:txBody>
      </p:sp>
      <p:sp>
        <p:nvSpPr>
          <p:cNvPr id="139" name="Google Shape;139;p31"/>
          <p:cNvSpPr txBox="1">
            <a:spLocks noGrp="1"/>
          </p:cNvSpPr>
          <p:nvPr>
            <p:ph type="dt" idx="10"/>
          </p:nvPr>
        </p:nvSpPr>
        <p:spPr>
          <a:xfrm>
            <a:off x="609600" y="6243637"/>
            <a:ext cx="2844800" cy="4572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0" name="Google Shape;140;p3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1" name="Google Shape;141;p31"/>
          <p:cNvSpPr txBox="1">
            <a:spLocks noGrp="1"/>
          </p:cNvSpPr>
          <p:nvPr>
            <p:ph type="sldNum" idx="12"/>
          </p:nvPr>
        </p:nvSpPr>
        <p:spPr>
          <a:xfrm>
            <a:off x="8737600" y="6243637"/>
            <a:ext cx="2844800" cy="4572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5657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1382922" y="5896"/>
            <a:ext cx="8403336" cy="101736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 name="Picture 5">
            <a:extLst>
              <a:ext uri="{FF2B5EF4-FFF2-40B4-BE49-F238E27FC236}">
                <a16:creationId xmlns:a16="http://schemas.microsoft.com/office/drawing/2014/main" id="{2C898D35-0CD5-4360-A3FF-D5C3A718D27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333704" y="22617"/>
            <a:ext cx="1858284" cy="1167522"/>
          </a:xfrm>
          <a:prstGeom prst="rect">
            <a:avLst/>
          </a:prstGeom>
        </p:spPr>
      </p:pic>
    </p:spTree>
    <p:extLst>
      <p:ext uri="{BB962C8B-B14F-4D97-AF65-F5344CB8AC3E}">
        <p14:creationId xmlns:p14="http://schemas.microsoft.com/office/powerpoint/2010/main" val="1661190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Only">
  <p:cSld name="3_Title Only">
    <p:bg>
      <p:bgPr>
        <a:solidFill>
          <a:srgbClr val="FFFFFF"/>
        </a:solidFill>
        <a:effectLst/>
      </p:bgPr>
    </p:bg>
    <p:spTree>
      <p:nvGrpSpPr>
        <p:cNvPr id="1" name="Shape 68"/>
        <p:cNvGrpSpPr/>
        <p:nvPr/>
      </p:nvGrpSpPr>
      <p:grpSpPr>
        <a:xfrm>
          <a:off x="0" y="0"/>
          <a:ext cx="0" cy="0"/>
          <a:chOff x="0" y="0"/>
          <a:chExt cx="0" cy="0"/>
        </a:xfrm>
      </p:grpSpPr>
      <p:sp>
        <p:nvSpPr>
          <p:cNvPr id="69" name="Google Shape;69;p16"/>
          <p:cNvSpPr/>
          <p:nvPr/>
        </p:nvSpPr>
        <p:spPr>
          <a:xfrm>
            <a:off x="0" y="0"/>
            <a:ext cx="4876800" cy="6858000"/>
          </a:xfrm>
          <a:prstGeom prst="rect">
            <a:avLst/>
          </a:prstGeom>
          <a:solidFill>
            <a:schemeClr val="dk2"/>
          </a:solidFill>
          <a:ln>
            <a:noFill/>
          </a:ln>
        </p:spPr>
        <p:txBody>
          <a:bodyPr spcFirstLastPara="1" wrap="square" lIns="121900" tIns="60933" rIns="121900" bIns="60933" anchor="t"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70" name="Google Shape;70;p16"/>
          <p:cNvSpPr txBox="1">
            <a:spLocks noGrp="1"/>
          </p:cNvSpPr>
          <p:nvPr>
            <p:ph type="title"/>
          </p:nvPr>
        </p:nvSpPr>
        <p:spPr>
          <a:xfrm>
            <a:off x="457200" y="1306615"/>
            <a:ext cx="3962400" cy="18800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Clr>
                <a:srgbClr val="FFFFFF"/>
              </a:buClr>
              <a:buSzPts val="3600"/>
              <a:buFont typeface="Cambria"/>
              <a:buNone/>
              <a:defRPr sz="4800">
                <a:solidFill>
                  <a:srgbClr val="FFFFFF"/>
                </a:solidFill>
                <a:latin typeface="Cambria"/>
                <a:ea typeface="Cambria"/>
                <a:cs typeface="Cambria"/>
                <a:sym typeface="Cambria"/>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71" name="Google Shape;71;p16"/>
          <p:cNvSpPr txBox="1">
            <a:spLocks noGrp="1"/>
          </p:cNvSpPr>
          <p:nvPr>
            <p:ph type="body" idx="1"/>
          </p:nvPr>
        </p:nvSpPr>
        <p:spPr>
          <a:xfrm>
            <a:off x="5177833" y="1306600"/>
            <a:ext cx="6567600" cy="3712800"/>
          </a:xfrm>
          <a:prstGeom prst="rect">
            <a:avLst/>
          </a:prstGeom>
          <a:noFill/>
          <a:ln>
            <a:noFill/>
          </a:ln>
        </p:spPr>
        <p:txBody>
          <a:bodyPr spcFirstLastPara="1" wrap="square" lIns="91425" tIns="91425" rIns="91425" bIns="91425" anchor="t" anchorCtr="0">
            <a:noAutofit/>
          </a:bodyPr>
          <a:lstStyle>
            <a:lvl1pPr marL="609585" lvl="0" indent="-507987" rtl="0">
              <a:spcBef>
                <a:spcPts val="640"/>
              </a:spcBef>
              <a:spcAft>
                <a:spcPts val="0"/>
              </a:spcAft>
              <a:buClr>
                <a:srgbClr val="3D85C6"/>
              </a:buClr>
              <a:buSzPts val="2400"/>
              <a:buChar char="●"/>
              <a:defRPr>
                <a:solidFill>
                  <a:srgbClr val="3D85C6"/>
                </a:solidFill>
              </a:defRPr>
            </a:lvl1pPr>
            <a:lvl2pPr marL="1219170" lvl="1" indent="-457189" rtl="0">
              <a:spcBef>
                <a:spcPts val="533"/>
              </a:spcBef>
              <a:spcAft>
                <a:spcPts val="0"/>
              </a:spcAft>
              <a:buClr>
                <a:srgbClr val="888888"/>
              </a:buClr>
              <a:buSzPts val="1800"/>
              <a:buChar char="○"/>
              <a:defRPr sz="2667">
                <a:solidFill>
                  <a:srgbClr val="888888"/>
                </a:solidFill>
              </a:defRPr>
            </a:lvl2pPr>
            <a:lvl3pPr marL="1828754" lvl="2" indent="-440256" rtl="0">
              <a:spcBef>
                <a:spcPts val="480"/>
              </a:spcBef>
              <a:spcAft>
                <a:spcPts val="0"/>
              </a:spcAft>
              <a:buClr>
                <a:srgbClr val="3D85C6"/>
              </a:buClr>
              <a:buSzPts val="1600"/>
              <a:buChar char="■"/>
              <a:defRPr sz="2400">
                <a:solidFill>
                  <a:srgbClr val="3D85C6"/>
                </a:solidFill>
              </a:defRPr>
            </a:lvl3pPr>
            <a:lvl4pPr marL="2438339" lvl="3" indent="-423323" rtl="0">
              <a:spcBef>
                <a:spcPts val="427"/>
              </a:spcBef>
              <a:spcAft>
                <a:spcPts val="0"/>
              </a:spcAft>
              <a:buSzPts val="1400"/>
              <a:buChar char="●"/>
              <a:defRPr sz="2133">
                <a:solidFill>
                  <a:schemeClr val="dk1"/>
                </a:solidFill>
              </a:defRPr>
            </a:lvl4pPr>
            <a:lvl5pPr marL="3047924" lvl="4" indent="-406390" rtl="0">
              <a:spcBef>
                <a:spcPts val="427"/>
              </a:spcBef>
              <a:spcAft>
                <a:spcPts val="0"/>
              </a:spcAft>
              <a:buSzPts val="1200"/>
              <a:buChar char="○"/>
              <a:defRPr sz="2133">
                <a:solidFill>
                  <a:schemeClr val="dk1"/>
                </a:solidFill>
              </a:defRPr>
            </a:lvl5pPr>
            <a:lvl6pPr marL="3657509" lvl="5" indent="-406390" rtl="0">
              <a:spcBef>
                <a:spcPts val="533"/>
              </a:spcBef>
              <a:spcAft>
                <a:spcPts val="0"/>
              </a:spcAft>
              <a:buSzPts val="1200"/>
              <a:buChar char="■"/>
              <a:defRPr sz="1600">
                <a:solidFill>
                  <a:schemeClr val="dk1"/>
                </a:solidFill>
              </a:defRPr>
            </a:lvl6pPr>
            <a:lvl7pPr marL="4267093" lvl="6" indent="-406390" rtl="0">
              <a:spcBef>
                <a:spcPts val="533"/>
              </a:spcBef>
              <a:spcAft>
                <a:spcPts val="0"/>
              </a:spcAft>
              <a:buSzPts val="1200"/>
              <a:buChar char="●"/>
              <a:defRPr sz="1600">
                <a:solidFill>
                  <a:schemeClr val="dk1"/>
                </a:solidFill>
              </a:defRPr>
            </a:lvl7pPr>
            <a:lvl8pPr marL="4876678" lvl="7" indent="-406390" rtl="0">
              <a:spcBef>
                <a:spcPts val="533"/>
              </a:spcBef>
              <a:spcAft>
                <a:spcPts val="0"/>
              </a:spcAft>
              <a:buSzPts val="1200"/>
              <a:buChar char="○"/>
              <a:defRPr sz="1600">
                <a:solidFill>
                  <a:schemeClr val="dk1"/>
                </a:solidFill>
              </a:defRPr>
            </a:lvl8pPr>
            <a:lvl9pPr marL="5486263" lvl="8" indent="-406390" rtl="0">
              <a:spcBef>
                <a:spcPts val="533"/>
              </a:spcBef>
              <a:spcAft>
                <a:spcPts val="0"/>
              </a:spcAft>
              <a:buSzPts val="1200"/>
              <a:buChar char="■"/>
              <a:defRPr sz="1600">
                <a:solidFill>
                  <a:schemeClr val="dk1"/>
                </a:solidFill>
              </a:defRPr>
            </a:lvl9pPr>
          </a:lstStyle>
          <a:p>
            <a:endParaRPr/>
          </a:p>
        </p:txBody>
      </p:sp>
      <p:sp>
        <p:nvSpPr>
          <p:cNvPr id="72" name="Google Shape;72;p16"/>
          <p:cNvSpPr txBox="1">
            <a:spLocks noGrp="1"/>
          </p:cNvSpPr>
          <p:nvPr>
            <p:ph type="sldNum" idx="12"/>
          </p:nvPr>
        </p:nvSpPr>
        <p:spPr>
          <a:xfrm>
            <a:off x="11409045" y="6333135"/>
            <a:ext cx="731600" cy="524800"/>
          </a:xfrm>
          <a:prstGeom prst="rect">
            <a:avLst/>
          </a:prstGeom>
        </p:spPr>
        <p:txBody>
          <a:bodyPr spcFirstLastPara="1" wrap="square" lIns="91425" tIns="45700" rIns="91425" bIns="45700" anchor="t" anchorCtr="0">
            <a:noAutofit/>
          </a:bodyPr>
          <a:lstStyle>
            <a:lvl1pPr lvl="0" rtl="0">
              <a:buNone/>
              <a:defRPr sz="1733">
                <a:solidFill>
                  <a:srgbClr val="3D85C6"/>
                </a:solidFill>
              </a:defRPr>
            </a:lvl1pPr>
            <a:lvl2pPr lvl="1" rtl="0">
              <a:buNone/>
              <a:defRPr sz="1733">
                <a:solidFill>
                  <a:srgbClr val="3D85C6"/>
                </a:solidFill>
              </a:defRPr>
            </a:lvl2pPr>
            <a:lvl3pPr lvl="2" rtl="0">
              <a:buNone/>
              <a:defRPr sz="1733">
                <a:solidFill>
                  <a:srgbClr val="3D85C6"/>
                </a:solidFill>
              </a:defRPr>
            </a:lvl3pPr>
            <a:lvl4pPr lvl="3" rtl="0">
              <a:buNone/>
              <a:defRPr sz="1733">
                <a:solidFill>
                  <a:srgbClr val="3D85C6"/>
                </a:solidFill>
              </a:defRPr>
            </a:lvl4pPr>
            <a:lvl5pPr lvl="4" rtl="0">
              <a:buNone/>
              <a:defRPr sz="1733">
                <a:solidFill>
                  <a:srgbClr val="3D85C6"/>
                </a:solidFill>
              </a:defRPr>
            </a:lvl5pPr>
            <a:lvl6pPr lvl="5" rtl="0">
              <a:buNone/>
              <a:defRPr sz="1733">
                <a:solidFill>
                  <a:srgbClr val="3D85C6"/>
                </a:solidFill>
              </a:defRPr>
            </a:lvl6pPr>
            <a:lvl7pPr lvl="6" rtl="0">
              <a:buNone/>
              <a:defRPr sz="1733">
                <a:solidFill>
                  <a:srgbClr val="3D85C6"/>
                </a:solidFill>
              </a:defRPr>
            </a:lvl7pPr>
            <a:lvl8pPr lvl="7" rtl="0">
              <a:buNone/>
              <a:defRPr sz="1733">
                <a:solidFill>
                  <a:srgbClr val="3D85C6"/>
                </a:solidFill>
              </a:defRPr>
            </a:lvl8pPr>
            <a:lvl9pPr lvl="8" rtl="0">
              <a:buNone/>
              <a:defRPr sz="1733">
                <a:solidFill>
                  <a:srgbClr val="3D85C6"/>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951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bg>
      <p:bgPr>
        <a:solidFill>
          <a:srgbClr val="FFFFFF"/>
        </a:solid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sldNum" idx="12"/>
          </p:nvPr>
        </p:nvSpPr>
        <p:spPr>
          <a:xfrm>
            <a:off x="8737600" y="6356340"/>
            <a:ext cx="3126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78" name="Google Shape;78;p18"/>
          <p:cNvSpPr txBox="1">
            <a:spLocks noGrp="1"/>
          </p:cNvSpPr>
          <p:nvPr>
            <p:ph type="body" idx="1"/>
          </p:nvPr>
        </p:nvSpPr>
        <p:spPr>
          <a:xfrm>
            <a:off x="609600" y="1295400"/>
            <a:ext cx="5384800" cy="4876800"/>
          </a:xfrm>
          <a:prstGeom prst="rect">
            <a:avLst/>
          </a:prstGeom>
          <a:noFill/>
          <a:ln>
            <a:noFill/>
          </a:ln>
        </p:spPr>
        <p:txBody>
          <a:bodyPr spcFirstLastPara="1" wrap="square" lIns="91425" tIns="91425" rIns="91425" bIns="91425" anchor="t" anchorCtr="0">
            <a:noAutofit/>
          </a:bodyPr>
          <a:lstStyle>
            <a:lvl1pPr marL="609585" lvl="0" indent="-304792" rtl="0">
              <a:spcBef>
                <a:spcPts val="640"/>
              </a:spcBef>
              <a:spcAft>
                <a:spcPts val="0"/>
              </a:spcAft>
              <a:buSzPts val="1400"/>
              <a:buNone/>
              <a:defRPr sz="1867"/>
            </a:lvl1pPr>
            <a:lvl2pPr marL="1219170" lvl="1" indent="-457189" rtl="0">
              <a:spcBef>
                <a:spcPts val="533"/>
              </a:spcBef>
              <a:spcAft>
                <a:spcPts val="0"/>
              </a:spcAft>
              <a:buSzPts val="1800"/>
              <a:buChar char="○"/>
              <a:defRPr sz="1600"/>
            </a:lvl2pPr>
            <a:lvl3pPr marL="1828754" lvl="2" indent="-440256" rtl="0">
              <a:spcBef>
                <a:spcPts val="480"/>
              </a:spcBef>
              <a:spcAft>
                <a:spcPts val="0"/>
              </a:spcAft>
              <a:buSzPts val="1600"/>
              <a:buChar char="■"/>
              <a:defRPr sz="1467"/>
            </a:lvl3pPr>
            <a:lvl4pPr marL="2438339" lvl="3" indent="-423323" rtl="0">
              <a:spcBef>
                <a:spcPts val="427"/>
              </a:spcBef>
              <a:spcAft>
                <a:spcPts val="0"/>
              </a:spcAft>
              <a:buSzPts val="1400"/>
              <a:buChar char="●"/>
              <a:defRPr sz="1467"/>
            </a:lvl4pPr>
            <a:lvl5pPr marL="3047924" lvl="4" indent="-406390" rtl="0">
              <a:spcBef>
                <a:spcPts val="427"/>
              </a:spcBef>
              <a:spcAft>
                <a:spcPts val="0"/>
              </a:spcAft>
              <a:buSzPts val="1200"/>
              <a:buChar char="○"/>
              <a:defRPr sz="1467"/>
            </a:lvl5pPr>
            <a:lvl6pPr marL="3657509" lvl="5" indent="-380990" rtl="0">
              <a:spcBef>
                <a:spcPts val="533"/>
              </a:spcBef>
              <a:spcAft>
                <a:spcPts val="0"/>
              </a:spcAft>
              <a:buSzPts val="900"/>
              <a:buChar char="■"/>
              <a:defRPr sz="1200">
                <a:solidFill>
                  <a:schemeClr val="dk1"/>
                </a:solidFill>
              </a:defRPr>
            </a:lvl6pPr>
            <a:lvl7pPr marL="4267093" lvl="6" indent="-380990" rtl="0">
              <a:spcBef>
                <a:spcPts val="533"/>
              </a:spcBef>
              <a:spcAft>
                <a:spcPts val="0"/>
              </a:spcAft>
              <a:buSzPts val="900"/>
              <a:buChar char="●"/>
              <a:defRPr sz="1200">
                <a:solidFill>
                  <a:schemeClr val="dk1"/>
                </a:solidFill>
              </a:defRPr>
            </a:lvl7pPr>
            <a:lvl8pPr marL="4876678" lvl="7" indent="-380990" rtl="0">
              <a:spcBef>
                <a:spcPts val="533"/>
              </a:spcBef>
              <a:spcAft>
                <a:spcPts val="0"/>
              </a:spcAft>
              <a:buSzPts val="900"/>
              <a:buChar char="○"/>
              <a:defRPr>
                <a:solidFill>
                  <a:schemeClr val="dk1"/>
                </a:solidFill>
              </a:defRPr>
            </a:lvl8pPr>
            <a:lvl9pPr marL="5486263" lvl="8" indent="-380990" rtl="0">
              <a:spcBef>
                <a:spcPts val="533"/>
              </a:spcBef>
              <a:spcAft>
                <a:spcPts val="0"/>
              </a:spcAft>
              <a:buSzPts val="900"/>
              <a:buChar char="■"/>
              <a:defRPr>
                <a:solidFill>
                  <a:schemeClr val="dk1"/>
                </a:solidFill>
              </a:defRPr>
            </a:lvl9pPr>
          </a:lstStyle>
          <a:p>
            <a:endParaRPr/>
          </a:p>
        </p:txBody>
      </p:sp>
      <p:sp>
        <p:nvSpPr>
          <p:cNvPr id="79" name="Google Shape;79;p18"/>
          <p:cNvSpPr txBox="1">
            <a:spLocks noGrp="1"/>
          </p:cNvSpPr>
          <p:nvPr>
            <p:ph type="body" idx="2"/>
          </p:nvPr>
        </p:nvSpPr>
        <p:spPr>
          <a:xfrm>
            <a:off x="6197600" y="1295400"/>
            <a:ext cx="5384800" cy="4876800"/>
          </a:xfrm>
          <a:prstGeom prst="rect">
            <a:avLst/>
          </a:prstGeom>
          <a:noFill/>
          <a:ln>
            <a:noFill/>
          </a:ln>
        </p:spPr>
        <p:txBody>
          <a:bodyPr spcFirstLastPara="1" wrap="square" lIns="91425" tIns="91425" rIns="91425" bIns="91425" anchor="t" anchorCtr="0">
            <a:noAutofit/>
          </a:bodyPr>
          <a:lstStyle>
            <a:lvl1pPr marL="609585" lvl="0" indent="-304792" rtl="0">
              <a:spcBef>
                <a:spcPts val="640"/>
              </a:spcBef>
              <a:spcAft>
                <a:spcPts val="0"/>
              </a:spcAft>
              <a:buSzPts val="1400"/>
              <a:buNone/>
              <a:defRPr sz="1867"/>
            </a:lvl1pPr>
            <a:lvl2pPr marL="1219170" lvl="1" indent="-457189" rtl="0">
              <a:spcBef>
                <a:spcPts val="533"/>
              </a:spcBef>
              <a:spcAft>
                <a:spcPts val="0"/>
              </a:spcAft>
              <a:buSzPts val="1800"/>
              <a:buChar char="○"/>
              <a:defRPr sz="1600"/>
            </a:lvl2pPr>
            <a:lvl3pPr marL="1828754" lvl="2" indent="-440256" rtl="0">
              <a:spcBef>
                <a:spcPts val="480"/>
              </a:spcBef>
              <a:spcAft>
                <a:spcPts val="0"/>
              </a:spcAft>
              <a:buSzPts val="1600"/>
              <a:buChar char="■"/>
              <a:defRPr sz="1467"/>
            </a:lvl3pPr>
            <a:lvl4pPr marL="2438339" lvl="3" indent="-423323" rtl="0">
              <a:spcBef>
                <a:spcPts val="427"/>
              </a:spcBef>
              <a:spcAft>
                <a:spcPts val="0"/>
              </a:spcAft>
              <a:buSzPts val="1400"/>
              <a:buChar char="●"/>
              <a:defRPr sz="1467"/>
            </a:lvl4pPr>
            <a:lvl5pPr marL="3047924" lvl="4" indent="-406390" rtl="0">
              <a:spcBef>
                <a:spcPts val="427"/>
              </a:spcBef>
              <a:spcAft>
                <a:spcPts val="0"/>
              </a:spcAft>
              <a:buSzPts val="1200"/>
              <a:buChar char="○"/>
              <a:defRPr sz="1467"/>
            </a:lvl5pPr>
            <a:lvl6pPr marL="3657509" lvl="5" indent="-380990" rtl="0">
              <a:spcBef>
                <a:spcPts val="533"/>
              </a:spcBef>
              <a:spcAft>
                <a:spcPts val="0"/>
              </a:spcAft>
              <a:buSzPts val="900"/>
              <a:buChar char="■"/>
              <a:defRPr sz="1200">
                <a:solidFill>
                  <a:schemeClr val="dk1"/>
                </a:solidFill>
              </a:defRPr>
            </a:lvl6pPr>
            <a:lvl7pPr marL="4267093" lvl="6" indent="-380990" rtl="0">
              <a:spcBef>
                <a:spcPts val="533"/>
              </a:spcBef>
              <a:spcAft>
                <a:spcPts val="0"/>
              </a:spcAft>
              <a:buSzPts val="900"/>
              <a:buChar char="●"/>
              <a:defRPr sz="1200">
                <a:solidFill>
                  <a:schemeClr val="dk1"/>
                </a:solidFill>
              </a:defRPr>
            </a:lvl7pPr>
            <a:lvl8pPr marL="4876678" lvl="7" indent="-380990" rtl="0">
              <a:spcBef>
                <a:spcPts val="533"/>
              </a:spcBef>
              <a:spcAft>
                <a:spcPts val="0"/>
              </a:spcAft>
              <a:buSzPts val="900"/>
              <a:buChar char="○"/>
              <a:defRPr>
                <a:solidFill>
                  <a:schemeClr val="dk1"/>
                </a:solidFill>
              </a:defRPr>
            </a:lvl8pPr>
            <a:lvl9pPr marL="5486263" lvl="8" indent="-380990" rtl="0">
              <a:spcBef>
                <a:spcPts val="533"/>
              </a:spcBef>
              <a:spcAft>
                <a:spcPts val="0"/>
              </a:spcAft>
              <a:buSzPts val="900"/>
              <a:buChar char="■"/>
              <a:defRPr>
                <a:solidFill>
                  <a:schemeClr val="dk1"/>
                </a:solidFill>
              </a:defRPr>
            </a:lvl9pPr>
          </a:lstStyle>
          <a:p>
            <a:endParaRPr/>
          </a:p>
        </p:txBody>
      </p:sp>
      <p:sp>
        <p:nvSpPr>
          <p:cNvPr id="80" name="Google Shape;80;p18"/>
          <p:cNvSpPr txBox="1">
            <a:spLocks noGrp="1"/>
          </p:cNvSpPr>
          <p:nvPr>
            <p:ph type="title"/>
          </p:nvPr>
        </p:nvSpPr>
        <p:spPr>
          <a:xfrm>
            <a:off x="936200" y="273900"/>
            <a:ext cx="9575600" cy="812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Font typeface="Cambria"/>
              <a:buNone/>
              <a:defRPr sz="4800">
                <a:latin typeface="Cambria"/>
                <a:ea typeface="Cambria"/>
                <a:cs typeface="Cambria"/>
                <a:sym typeface="Cambria"/>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00878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wo Content">
  <p:cSld name="4_Two Content">
    <p:bg>
      <p:bgPr>
        <a:solidFill>
          <a:srgbClr val="FFFFFF"/>
        </a:solidFill>
        <a:effectLst/>
      </p:bgPr>
    </p:bg>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936200" y="273900"/>
            <a:ext cx="9575600" cy="812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Font typeface="Cambria"/>
              <a:buNone/>
              <a:defRPr sz="4800">
                <a:latin typeface="Cambria"/>
                <a:ea typeface="Cambria"/>
                <a:cs typeface="Cambria"/>
                <a:sym typeface="Cambria"/>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3" name="Google Shape;83;p19"/>
          <p:cNvSpPr txBox="1">
            <a:spLocks noGrp="1"/>
          </p:cNvSpPr>
          <p:nvPr>
            <p:ph type="dt" idx="10"/>
          </p:nvPr>
        </p:nvSpPr>
        <p:spPr>
          <a:xfrm>
            <a:off x="609600" y="6356351"/>
            <a:ext cx="2844800" cy="365200"/>
          </a:xfrm>
          <a:prstGeom prst="rect">
            <a:avLst/>
          </a:prstGeom>
          <a:noFill/>
          <a:ln>
            <a:noFill/>
          </a:ln>
        </p:spPr>
        <p:txBody>
          <a:bodyPr spcFirstLastPara="1" wrap="square" lIns="91425" tIns="91425" rIns="91425" bIns="91425" anchor="ctr" anchorCtr="0">
            <a:noAutofit/>
          </a:bodyPr>
          <a:lstStyle>
            <a:lvl1pPr marL="0" marR="0" lvl="0" indent="-118530" algn="l" rtl="0">
              <a:spcBef>
                <a:spcPts val="0"/>
              </a:spcBef>
              <a:spcAft>
                <a:spcPts val="0"/>
              </a:spcAft>
              <a:buSzPts val="1400"/>
              <a:buChar char="●"/>
              <a:defRPr sz="1600" b="0" i="0" u="none" strike="noStrike" cap="none">
                <a:solidFill>
                  <a:srgbClr val="888888"/>
                </a:solidFill>
                <a:latin typeface="Calibri"/>
                <a:ea typeface="Calibri"/>
                <a:cs typeface="Calibri"/>
                <a:sym typeface="Calibri"/>
              </a:defRPr>
            </a:lvl1pPr>
            <a:lvl2pPr marL="609585" marR="0" lvl="1"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2pPr>
            <a:lvl3pPr marL="1219170" marR="0" lvl="2"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3pPr>
            <a:lvl4pPr marL="1828754" marR="0" lvl="3"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4pPr>
            <a:lvl5pPr marL="2438339" marR="0" lvl="4"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5pPr>
            <a:lvl6pPr marL="3047924" marR="0" lvl="5"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6pPr>
            <a:lvl7pPr marL="3657509" marR="0" lvl="6"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7pPr>
            <a:lvl8pPr marL="4267093" marR="0" lvl="7"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8pPr>
            <a:lvl9pPr marL="4876678" marR="0" lvl="8"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9pPr>
          </a:lstStyle>
          <a:p>
            <a:endParaRPr/>
          </a:p>
        </p:txBody>
      </p:sp>
      <p:sp>
        <p:nvSpPr>
          <p:cNvPr id="84" name="Google Shape;84;p19"/>
          <p:cNvSpPr txBox="1">
            <a:spLocks noGrp="1"/>
          </p:cNvSpPr>
          <p:nvPr>
            <p:ph type="ftr" idx="11"/>
          </p:nvPr>
        </p:nvSpPr>
        <p:spPr>
          <a:xfrm>
            <a:off x="4165600" y="6356351"/>
            <a:ext cx="3860800" cy="365200"/>
          </a:xfrm>
          <a:prstGeom prst="rect">
            <a:avLst/>
          </a:prstGeom>
          <a:noFill/>
          <a:ln>
            <a:noFill/>
          </a:ln>
        </p:spPr>
        <p:txBody>
          <a:bodyPr spcFirstLastPara="1" wrap="square" lIns="91425" tIns="91425" rIns="91425" bIns="91425" anchor="ctr" anchorCtr="0">
            <a:noAutofit/>
          </a:bodyPr>
          <a:lstStyle>
            <a:lvl1pPr marL="0" marR="0" lvl="0" indent="-118530" algn="ctr" rtl="0">
              <a:spcBef>
                <a:spcPts val="0"/>
              </a:spcBef>
              <a:spcAft>
                <a:spcPts val="0"/>
              </a:spcAft>
              <a:buSzPts val="1400"/>
              <a:buChar char="●"/>
              <a:defRPr sz="1600" b="0" i="0" u="none" strike="noStrike" cap="none">
                <a:solidFill>
                  <a:srgbClr val="888888"/>
                </a:solidFill>
                <a:latin typeface="Calibri"/>
                <a:ea typeface="Calibri"/>
                <a:cs typeface="Calibri"/>
                <a:sym typeface="Calibri"/>
              </a:defRPr>
            </a:lvl1pPr>
            <a:lvl2pPr marL="609585" marR="0" lvl="1"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2pPr>
            <a:lvl3pPr marL="1219170" marR="0" lvl="2"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3pPr>
            <a:lvl4pPr marL="1828754" marR="0" lvl="3"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4pPr>
            <a:lvl5pPr marL="2438339" marR="0" lvl="4"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5pPr>
            <a:lvl6pPr marL="3047924" marR="0" lvl="5"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6pPr>
            <a:lvl7pPr marL="3657509" marR="0" lvl="6"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7pPr>
            <a:lvl8pPr marL="4267093" marR="0" lvl="7"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8pPr>
            <a:lvl9pPr marL="4876678" marR="0" lvl="8" indent="-118530" algn="l" rtl="0">
              <a:spcBef>
                <a:spcPts val="0"/>
              </a:spcBef>
              <a:spcAft>
                <a:spcPts val="0"/>
              </a:spcAft>
              <a:buSzPts val="1400"/>
              <a:buChar char="■"/>
              <a:defRPr sz="2400" b="0" i="0" u="none" strike="noStrike" cap="none">
                <a:solidFill>
                  <a:schemeClr val="dk1"/>
                </a:solidFill>
                <a:latin typeface="Calibri"/>
                <a:ea typeface="Calibri"/>
                <a:cs typeface="Calibri"/>
                <a:sym typeface="Calibri"/>
              </a:defRPr>
            </a:lvl9pPr>
          </a:lstStyle>
          <a:p>
            <a:endParaRPr/>
          </a:p>
        </p:txBody>
      </p:sp>
      <p:sp>
        <p:nvSpPr>
          <p:cNvPr id="85" name="Google Shape;85;p19"/>
          <p:cNvSpPr txBox="1">
            <a:spLocks noGrp="1"/>
          </p:cNvSpPr>
          <p:nvPr>
            <p:ph type="sldNum" idx="12"/>
          </p:nvPr>
        </p:nvSpPr>
        <p:spPr>
          <a:xfrm>
            <a:off x="8737600" y="6356340"/>
            <a:ext cx="3126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86" name="Google Shape;86;p19"/>
          <p:cNvSpPr txBox="1">
            <a:spLocks noGrp="1"/>
          </p:cNvSpPr>
          <p:nvPr>
            <p:ph type="body" idx="1"/>
          </p:nvPr>
        </p:nvSpPr>
        <p:spPr>
          <a:xfrm>
            <a:off x="609600" y="1295400"/>
            <a:ext cx="3556000" cy="4876800"/>
          </a:xfrm>
          <a:prstGeom prst="rect">
            <a:avLst/>
          </a:prstGeom>
          <a:noFill/>
          <a:ln>
            <a:noFill/>
          </a:ln>
        </p:spPr>
        <p:txBody>
          <a:bodyPr spcFirstLastPara="1" wrap="square" lIns="91425" tIns="91425" rIns="91425" bIns="91425" anchor="t" anchorCtr="0">
            <a:noAutofit/>
          </a:bodyPr>
          <a:lstStyle>
            <a:lvl1pPr marL="609585" lvl="0" indent="-423323" rtl="0">
              <a:spcBef>
                <a:spcPts val="640"/>
              </a:spcBef>
              <a:spcAft>
                <a:spcPts val="0"/>
              </a:spcAft>
              <a:buSzPts val="1400"/>
              <a:buChar char="●"/>
              <a:defRPr sz="1867"/>
            </a:lvl1pPr>
            <a:lvl2pPr marL="1219170" lvl="1" indent="-457189" rtl="0">
              <a:spcBef>
                <a:spcPts val="533"/>
              </a:spcBef>
              <a:spcAft>
                <a:spcPts val="0"/>
              </a:spcAft>
              <a:buSzPts val="1800"/>
              <a:buChar char="○"/>
              <a:defRPr sz="1600"/>
            </a:lvl2pPr>
            <a:lvl3pPr marL="1828754" lvl="2" indent="-440256" rtl="0">
              <a:spcBef>
                <a:spcPts val="480"/>
              </a:spcBef>
              <a:spcAft>
                <a:spcPts val="0"/>
              </a:spcAft>
              <a:buSzPts val="1600"/>
              <a:buChar char="■"/>
              <a:defRPr sz="1467"/>
            </a:lvl3pPr>
            <a:lvl4pPr marL="2438339" lvl="3" indent="-423323" rtl="0">
              <a:spcBef>
                <a:spcPts val="427"/>
              </a:spcBef>
              <a:spcAft>
                <a:spcPts val="0"/>
              </a:spcAft>
              <a:buSzPts val="1400"/>
              <a:buChar char="●"/>
              <a:defRPr sz="1467"/>
            </a:lvl4pPr>
            <a:lvl5pPr marL="3047924" lvl="4" indent="-406390" rtl="0">
              <a:spcBef>
                <a:spcPts val="427"/>
              </a:spcBef>
              <a:spcAft>
                <a:spcPts val="0"/>
              </a:spcAft>
              <a:buSzPts val="1200"/>
              <a:buChar char="○"/>
              <a:defRPr sz="1467"/>
            </a:lvl5pPr>
            <a:lvl6pPr marL="3657509" lvl="5" indent="-380990" rtl="0">
              <a:spcBef>
                <a:spcPts val="533"/>
              </a:spcBef>
              <a:spcAft>
                <a:spcPts val="0"/>
              </a:spcAft>
              <a:buSzPts val="900"/>
              <a:buChar char="■"/>
              <a:defRPr sz="1200">
                <a:solidFill>
                  <a:schemeClr val="dk1"/>
                </a:solidFill>
              </a:defRPr>
            </a:lvl6pPr>
            <a:lvl7pPr marL="4267093" lvl="6" indent="-380990" rtl="0">
              <a:spcBef>
                <a:spcPts val="533"/>
              </a:spcBef>
              <a:spcAft>
                <a:spcPts val="0"/>
              </a:spcAft>
              <a:buSzPts val="900"/>
              <a:buChar char="●"/>
              <a:defRPr sz="1200">
                <a:solidFill>
                  <a:schemeClr val="dk1"/>
                </a:solidFill>
              </a:defRPr>
            </a:lvl7pPr>
            <a:lvl8pPr marL="4876678" lvl="7" indent="-380990" rtl="0">
              <a:spcBef>
                <a:spcPts val="533"/>
              </a:spcBef>
              <a:spcAft>
                <a:spcPts val="0"/>
              </a:spcAft>
              <a:buSzPts val="900"/>
              <a:buChar char="○"/>
              <a:defRPr sz="1200">
                <a:solidFill>
                  <a:schemeClr val="dk1"/>
                </a:solidFill>
              </a:defRPr>
            </a:lvl8pPr>
            <a:lvl9pPr marL="5486263" lvl="8" indent="-380990" rtl="0">
              <a:spcBef>
                <a:spcPts val="533"/>
              </a:spcBef>
              <a:spcAft>
                <a:spcPts val="0"/>
              </a:spcAft>
              <a:buSzPts val="900"/>
              <a:buChar char="■"/>
              <a:defRPr sz="1200">
                <a:solidFill>
                  <a:schemeClr val="dk1"/>
                </a:solidFill>
              </a:defRPr>
            </a:lvl9pPr>
          </a:lstStyle>
          <a:p>
            <a:endParaRPr/>
          </a:p>
        </p:txBody>
      </p:sp>
      <p:sp>
        <p:nvSpPr>
          <p:cNvPr id="87" name="Google Shape;87;p19"/>
          <p:cNvSpPr txBox="1">
            <a:spLocks noGrp="1"/>
          </p:cNvSpPr>
          <p:nvPr>
            <p:ph type="body" idx="2"/>
          </p:nvPr>
        </p:nvSpPr>
        <p:spPr>
          <a:xfrm>
            <a:off x="4318000" y="1295400"/>
            <a:ext cx="3556000" cy="4876800"/>
          </a:xfrm>
          <a:prstGeom prst="rect">
            <a:avLst/>
          </a:prstGeom>
          <a:noFill/>
          <a:ln>
            <a:noFill/>
          </a:ln>
        </p:spPr>
        <p:txBody>
          <a:bodyPr spcFirstLastPara="1" wrap="square" lIns="91425" tIns="91425" rIns="91425" bIns="91425" anchor="t" anchorCtr="0">
            <a:noAutofit/>
          </a:bodyPr>
          <a:lstStyle>
            <a:lvl1pPr marL="609585" lvl="0" indent="-423323" rtl="0">
              <a:spcBef>
                <a:spcPts val="640"/>
              </a:spcBef>
              <a:spcAft>
                <a:spcPts val="0"/>
              </a:spcAft>
              <a:buSzPts val="1400"/>
              <a:buChar char="●"/>
              <a:defRPr sz="1867"/>
            </a:lvl1pPr>
            <a:lvl2pPr marL="1219170" lvl="1" indent="-457189" rtl="0">
              <a:spcBef>
                <a:spcPts val="533"/>
              </a:spcBef>
              <a:spcAft>
                <a:spcPts val="0"/>
              </a:spcAft>
              <a:buSzPts val="1800"/>
              <a:buChar char="○"/>
              <a:defRPr sz="1600"/>
            </a:lvl2pPr>
            <a:lvl3pPr marL="1828754" lvl="2" indent="-440256" rtl="0">
              <a:spcBef>
                <a:spcPts val="480"/>
              </a:spcBef>
              <a:spcAft>
                <a:spcPts val="0"/>
              </a:spcAft>
              <a:buSzPts val="1600"/>
              <a:buChar char="■"/>
              <a:defRPr sz="1467"/>
            </a:lvl3pPr>
            <a:lvl4pPr marL="2438339" lvl="3" indent="-423323" rtl="0">
              <a:spcBef>
                <a:spcPts val="427"/>
              </a:spcBef>
              <a:spcAft>
                <a:spcPts val="0"/>
              </a:spcAft>
              <a:buSzPts val="1400"/>
              <a:buChar char="●"/>
              <a:defRPr sz="1467"/>
            </a:lvl4pPr>
            <a:lvl5pPr marL="3047924" lvl="4" indent="-406390" rtl="0">
              <a:spcBef>
                <a:spcPts val="427"/>
              </a:spcBef>
              <a:spcAft>
                <a:spcPts val="0"/>
              </a:spcAft>
              <a:buSzPts val="1200"/>
              <a:buChar char="○"/>
              <a:defRPr sz="1467"/>
            </a:lvl5pPr>
            <a:lvl6pPr marL="3657509" lvl="5" indent="-380990" rtl="0">
              <a:spcBef>
                <a:spcPts val="533"/>
              </a:spcBef>
              <a:spcAft>
                <a:spcPts val="0"/>
              </a:spcAft>
              <a:buSzPts val="900"/>
              <a:buChar char="■"/>
              <a:defRPr sz="1200">
                <a:solidFill>
                  <a:schemeClr val="dk1"/>
                </a:solidFill>
              </a:defRPr>
            </a:lvl6pPr>
            <a:lvl7pPr marL="4267093" lvl="6" indent="-380990" rtl="0">
              <a:spcBef>
                <a:spcPts val="533"/>
              </a:spcBef>
              <a:spcAft>
                <a:spcPts val="0"/>
              </a:spcAft>
              <a:buSzPts val="900"/>
              <a:buChar char="●"/>
              <a:defRPr sz="1200">
                <a:solidFill>
                  <a:schemeClr val="dk1"/>
                </a:solidFill>
              </a:defRPr>
            </a:lvl7pPr>
            <a:lvl8pPr marL="4876678" lvl="7" indent="-380990" rtl="0">
              <a:spcBef>
                <a:spcPts val="533"/>
              </a:spcBef>
              <a:spcAft>
                <a:spcPts val="0"/>
              </a:spcAft>
              <a:buSzPts val="900"/>
              <a:buChar char="○"/>
              <a:defRPr sz="1200">
                <a:solidFill>
                  <a:schemeClr val="dk1"/>
                </a:solidFill>
              </a:defRPr>
            </a:lvl8pPr>
            <a:lvl9pPr marL="5486263" lvl="8" indent="-380990" rtl="0">
              <a:spcBef>
                <a:spcPts val="533"/>
              </a:spcBef>
              <a:spcAft>
                <a:spcPts val="0"/>
              </a:spcAft>
              <a:buSzPts val="900"/>
              <a:buChar char="■"/>
              <a:defRPr sz="1200">
                <a:solidFill>
                  <a:schemeClr val="dk1"/>
                </a:solidFill>
              </a:defRPr>
            </a:lvl9pPr>
          </a:lstStyle>
          <a:p>
            <a:endParaRPr/>
          </a:p>
        </p:txBody>
      </p:sp>
      <p:sp>
        <p:nvSpPr>
          <p:cNvPr id="88" name="Google Shape;88;p19"/>
          <p:cNvSpPr txBox="1">
            <a:spLocks noGrp="1"/>
          </p:cNvSpPr>
          <p:nvPr>
            <p:ph type="body" idx="3"/>
          </p:nvPr>
        </p:nvSpPr>
        <p:spPr>
          <a:xfrm>
            <a:off x="8026400" y="1295400"/>
            <a:ext cx="3556000" cy="4876800"/>
          </a:xfrm>
          <a:prstGeom prst="rect">
            <a:avLst/>
          </a:prstGeom>
          <a:noFill/>
          <a:ln>
            <a:noFill/>
          </a:ln>
        </p:spPr>
        <p:txBody>
          <a:bodyPr spcFirstLastPara="1" wrap="square" lIns="91425" tIns="91425" rIns="91425" bIns="91425" anchor="t" anchorCtr="0">
            <a:noAutofit/>
          </a:bodyPr>
          <a:lstStyle>
            <a:lvl1pPr marL="609585" lvl="0" indent="-423323" rtl="0">
              <a:spcBef>
                <a:spcPts val="640"/>
              </a:spcBef>
              <a:spcAft>
                <a:spcPts val="0"/>
              </a:spcAft>
              <a:buSzPts val="1400"/>
              <a:buChar char="●"/>
              <a:defRPr sz="1867"/>
            </a:lvl1pPr>
            <a:lvl2pPr marL="1219170" lvl="1" indent="-457189" rtl="0">
              <a:spcBef>
                <a:spcPts val="533"/>
              </a:spcBef>
              <a:spcAft>
                <a:spcPts val="0"/>
              </a:spcAft>
              <a:buSzPts val="1800"/>
              <a:buChar char="○"/>
              <a:defRPr sz="1600"/>
            </a:lvl2pPr>
            <a:lvl3pPr marL="1828754" lvl="2" indent="-440256" rtl="0">
              <a:spcBef>
                <a:spcPts val="480"/>
              </a:spcBef>
              <a:spcAft>
                <a:spcPts val="0"/>
              </a:spcAft>
              <a:buSzPts val="1600"/>
              <a:buChar char="■"/>
              <a:defRPr sz="1467"/>
            </a:lvl3pPr>
            <a:lvl4pPr marL="2438339" lvl="3" indent="-423323" rtl="0">
              <a:spcBef>
                <a:spcPts val="427"/>
              </a:spcBef>
              <a:spcAft>
                <a:spcPts val="0"/>
              </a:spcAft>
              <a:buSzPts val="1400"/>
              <a:buChar char="●"/>
              <a:defRPr sz="1467"/>
            </a:lvl4pPr>
            <a:lvl5pPr marL="3047924" lvl="4" indent="-406390" rtl="0">
              <a:spcBef>
                <a:spcPts val="427"/>
              </a:spcBef>
              <a:spcAft>
                <a:spcPts val="0"/>
              </a:spcAft>
              <a:buSzPts val="1200"/>
              <a:buChar char="○"/>
              <a:defRPr sz="1467"/>
            </a:lvl5pPr>
            <a:lvl6pPr marL="3657509" lvl="5" indent="-380990" rtl="0">
              <a:spcBef>
                <a:spcPts val="533"/>
              </a:spcBef>
              <a:spcAft>
                <a:spcPts val="0"/>
              </a:spcAft>
              <a:buSzPts val="900"/>
              <a:buChar char="■"/>
              <a:defRPr sz="1200">
                <a:solidFill>
                  <a:schemeClr val="dk1"/>
                </a:solidFill>
              </a:defRPr>
            </a:lvl6pPr>
            <a:lvl7pPr marL="4267093" lvl="6" indent="-380990" rtl="0">
              <a:spcBef>
                <a:spcPts val="533"/>
              </a:spcBef>
              <a:spcAft>
                <a:spcPts val="0"/>
              </a:spcAft>
              <a:buSzPts val="900"/>
              <a:buChar char="●"/>
              <a:defRPr sz="1200">
                <a:solidFill>
                  <a:schemeClr val="dk1"/>
                </a:solidFill>
              </a:defRPr>
            </a:lvl7pPr>
            <a:lvl8pPr marL="4876678" lvl="7" indent="-380990" rtl="0">
              <a:spcBef>
                <a:spcPts val="533"/>
              </a:spcBef>
              <a:spcAft>
                <a:spcPts val="0"/>
              </a:spcAft>
              <a:buSzPts val="900"/>
              <a:buChar char="○"/>
              <a:defRPr sz="1200">
                <a:solidFill>
                  <a:schemeClr val="dk1"/>
                </a:solidFill>
              </a:defRPr>
            </a:lvl8pPr>
            <a:lvl9pPr marL="5486263" lvl="8" indent="-380990" rtl="0">
              <a:spcBef>
                <a:spcPts val="533"/>
              </a:spcBef>
              <a:spcAft>
                <a:spcPts val="0"/>
              </a:spcAft>
              <a:buSzPts val="900"/>
              <a:buChar char="■"/>
              <a:defRPr sz="1200">
                <a:solidFill>
                  <a:schemeClr val="dk1"/>
                </a:solidFill>
              </a:defRPr>
            </a:lvl9pPr>
          </a:lstStyle>
          <a:p>
            <a:endParaRPr/>
          </a:p>
        </p:txBody>
      </p:sp>
    </p:spTree>
    <p:extLst>
      <p:ext uri="{BB962C8B-B14F-4D97-AF65-F5344CB8AC3E}">
        <p14:creationId xmlns:p14="http://schemas.microsoft.com/office/powerpoint/2010/main" val="308174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dk2"/>
        </a:solidFill>
        <a:effectLst/>
      </p:bgPr>
    </p:bg>
    <p:spTree>
      <p:nvGrpSpPr>
        <p:cNvPr id="1" name="Shape 89"/>
        <p:cNvGrpSpPr/>
        <p:nvPr/>
      </p:nvGrpSpPr>
      <p:grpSpPr>
        <a:xfrm>
          <a:off x="0" y="0"/>
          <a:ext cx="0" cy="0"/>
          <a:chOff x="0" y="0"/>
          <a:chExt cx="0" cy="0"/>
        </a:xfrm>
      </p:grpSpPr>
      <p:sp>
        <p:nvSpPr>
          <p:cNvPr id="90" name="Google Shape;90;p20"/>
          <p:cNvSpPr/>
          <p:nvPr/>
        </p:nvSpPr>
        <p:spPr>
          <a:xfrm>
            <a:off x="585600" y="4268000"/>
            <a:ext cx="11606400" cy="2590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0"/>
          <p:cNvSpPr txBox="1">
            <a:spLocks noGrp="1"/>
          </p:cNvSpPr>
          <p:nvPr>
            <p:ph type="subTitle" idx="1"/>
          </p:nvPr>
        </p:nvSpPr>
        <p:spPr>
          <a:xfrm>
            <a:off x="839500" y="4268009"/>
            <a:ext cx="10628400" cy="8128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rgbClr val="538CD5"/>
              </a:buClr>
              <a:buSzPts val="3600"/>
              <a:buFont typeface="Cambria"/>
              <a:buNone/>
              <a:defRPr sz="4800" i="1" u="none" strike="noStrike" cap="none">
                <a:solidFill>
                  <a:srgbClr val="538CD5"/>
                </a:solidFill>
                <a:latin typeface="Cambria"/>
                <a:ea typeface="Cambria"/>
                <a:cs typeface="Cambria"/>
                <a:sym typeface="Cambria"/>
              </a:defRPr>
            </a:lvl1pPr>
            <a:lvl2pPr marL="609585" marR="0" lvl="1" indent="0" algn="ctr" rtl="0">
              <a:spcBef>
                <a:spcPts val="533"/>
              </a:spcBef>
              <a:spcAft>
                <a:spcPts val="0"/>
              </a:spcAft>
              <a:buClr>
                <a:srgbClr val="888888"/>
              </a:buClr>
              <a:buSzPts val="3600"/>
              <a:buFont typeface="Calibri"/>
              <a:buNone/>
              <a:defRPr sz="4800" b="1" i="0" u="none" strike="noStrike" cap="none">
                <a:solidFill>
                  <a:srgbClr val="888888"/>
                </a:solidFill>
                <a:latin typeface="Calibri"/>
                <a:ea typeface="Calibri"/>
                <a:cs typeface="Calibri"/>
                <a:sym typeface="Calibri"/>
              </a:defRPr>
            </a:lvl2pPr>
            <a:lvl3pPr marL="1219170" marR="0" lvl="2" indent="0" algn="ctr" rtl="0">
              <a:spcBef>
                <a:spcPts val="480"/>
              </a:spcBef>
              <a:spcAft>
                <a:spcPts val="0"/>
              </a:spcAft>
              <a:buClr>
                <a:srgbClr val="888888"/>
              </a:buClr>
              <a:buSzPts val="3600"/>
              <a:buFont typeface="Calibri"/>
              <a:buNone/>
              <a:defRPr sz="4800" b="1" i="0" u="none" strike="noStrike" cap="none">
                <a:solidFill>
                  <a:srgbClr val="888888"/>
                </a:solidFill>
                <a:latin typeface="Calibri"/>
                <a:ea typeface="Calibri"/>
                <a:cs typeface="Calibri"/>
                <a:sym typeface="Calibri"/>
              </a:defRPr>
            </a:lvl3pPr>
            <a:lvl4pPr marL="1828754" marR="0" lvl="3" indent="0" algn="ctr" rtl="0">
              <a:spcBef>
                <a:spcPts val="427"/>
              </a:spcBef>
              <a:spcAft>
                <a:spcPts val="0"/>
              </a:spcAft>
              <a:buClr>
                <a:srgbClr val="888888"/>
              </a:buClr>
              <a:buSzPts val="3600"/>
              <a:buFont typeface="Calibri"/>
              <a:buNone/>
              <a:defRPr sz="4800" b="1" i="0" u="none" strike="noStrike" cap="none">
                <a:solidFill>
                  <a:srgbClr val="888888"/>
                </a:solidFill>
                <a:latin typeface="Calibri"/>
                <a:ea typeface="Calibri"/>
                <a:cs typeface="Calibri"/>
                <a:sym typeface="Calibri"/>
              </a:defRPr>
            </a:lvl4pPr>
            <a:lvl5pPr marL="2438339" marR="0" lvl="4" indent="0" algn="ctr" rtl="0">
              <a:spcBef>
                <a:spcPts val="427"/>
              </a:spcBef>
              <a:spcAft>
                <a:spcPts val="0"/>
              </a:spcAft>
              <a:buClr>
                <a:srgbClr val="888888"/>
              </a:buClr>
              <a:buSzPts val="3600"/>
              <a:buFont typeface="Calibri"/>
              <a:buNone/>
              <a:defRPr sz="4800" b="1" i="0" u="none" strike="noStrike" cap="none">
                <a:solidFill>
                  <a:srgbClr val="888888"/>
                </a:solidFill>
                <a:latin typeface="Calibri"/>
                <a:ea typeface="Calibri"/>
                <a:cs typeface="Calibri"/>
                <a:sym typeface="Calibri"/>
              </a:defRPr>
            </a:lvl5pPr>
            <a:lvl6pPr marL="3047924" marR="0" lvl="5" indent="0" algn="ctr" rtl="0">
              <a:spcBef>
                <a:spcPts val="533"/>
              </a:spcBef>
              <a:spcAft>
                <a:spcPts val="0"/>
              </a:spcAft>
              <a:buClr>
                <a:srgbClr val="888888"/>
              </a:buClr>
              <a:buSzPts val="3600"/>
              <a:buFont typeface="Calibri"/>
              <a:buNone/>
              <a:defRPr sz="4800" b="1" i="0" u="none" strike="noStrike" cap="none">
                <a:solidFill>
                  <a:srgbClr val="888888"/>
                </a:solidFill>
                <a:latin typeface="Calibri"/>
                <a:ea typeface="Calibri"/>
                <a:cs typeface="Calibri"/>
                <a:sym typeface="Calibri"/>
              </a:defRPr>
            </a:lvl6pPr>
            <a:lvl7pPr marL="3657509" marR="0" lvl="6" indent="0" algn="ctr" rtl="0">
              <a:spcBef>
                <a:spcPts val="533"/>
              </a:spcBef>
              <a:spcAft>
                <a:spcPts val="0"/>
              </a:spcAft>
              <a:buClr>
                <a:srgbClr val="888888"/>
              </a:buClr>
              <a:buSzPts val="3600"/>
              <a:buFont typeface="Calibri"/>
              <a:buNone/>
              <a:defRPr sz="4800" b="1" i="0" u="none" strike="noStrike" cap="none">
                <a:solidFill>
                  <a:srgbClr val="888888"/>
                </a:solidFill>
                <a:latin typeface="Calibri"/>
                <a:ea typeface="Calibri"/>
                <a:cs typeface="Calibri"/>
                <a:sym typeface="Calibri"/>
              </a:defRPr>
            </a:lvl7pPr>
            <a:lvl8pPr marL="4267093" marR="0" lvl="7" indent="0" algn="ctr" rtl="0">
              <a:spcBef>
                <a:spcPts val="533"/>
              </a:spcBef>
              <a:spcAft>
                <a:spcPts val="0"/>
              </a:spcAft>
              <a:buClr>
                <a:srgbClr val="888888"/>
              </a:buClr>
              <a:buSzPts val="3600"/>
              <a:buFont typeface="Calibri"/>
              <a:buNone/>
              <a:defRPr sz="4800" b="1" i="0" u="none" strike="noStrike" cap="none">
                <a:solidFill>
                  <a:srgbClr val="888888"/>
                </a:solidFill>
                <a:latin typeface="Calibri"/>
                <a:ea typeface="Calibri"/>
                <a:cs typeface="Calibri"/>
                <a:sym typeface="Calibri"/>
              </a:defRPr>
            </a:lvl8pPr>
            <a:lvl9pPr marL="4876678" marR="0" lvl="8" indent="0" algn="ctr" rtl="0">
              <a:spcBef>
                <a:spcPts val="533"/>
              </a:spcBef>
              <a:spcAft>
                <a:spcPts val="0"/>
              </a:spcAft>
              <a:buClr>
                <a:srgbClr val="888888"/>
              </a:buClr>
              <a:buSzPts val="3600"/>
              <a:buFont typeface="Calibri"/>
              <a:buNone/>
              <a:defRPr sz="4800" b="1" i="0" u="none" strike="noStrike" cap="none">
                <a:solidFill>
                  <a:srgbClr val="888888"/>
                </a:solidFill>
                <a:latin typeface="Calibri"/>
                <a:ea typeface="Calibri"/>
                <a:cs typeface="Calibri"/>
                <a:sym typeface="Calibri"/>
              </a:defRPr>
            </a:lvl9pPr>
          </a:lstStyle>
          <a:p>
            <a:endParaRPr/>
          </a:p>
        </p:txBody>
      </p:sp>
      <p:sp>
        <p:nvSpPr>
          <p:cNvPr id="92" name="Google Shape;92;p20"/>
          <p:cNvSpPr txBox="1">
            <a:spLocks noGrp="1"/>
          </p:cNvSpPr>
          <p:nvPr>
            <p:ph type="title"/>
          </p:nvPr>
        </p:nvSpPr>
        <p:spPr>
          <a:xfrm>
            <a:off x="839500" y="3266400"/>
            <a:ext cx="9625600" cy="1001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Open Sans"/>
                <a:ea typeface="Open Sans"/>
                <a:cs typeface="Open Sans"/>
                <a:sym typeface="Open Sans"/>
              </a:defRPr>
            </a:lvl2pPr>
            <a:lvl3pPr lvl="2" rtl="0">
              <a:spcBef>
                <a:spcPts val="0"/>
              </a:spcBef>
              <a:spcAft>
                <a:spcPts val="0"/>
              </a:spcAft>
              <a:buNone/>
              <a:defRPr>
                <a:solidFill>
                  <a:srgbClr val="FFFFFF"/>
                </a:solidFill>
                <a:latin typeface="Open Sans"/>
                <a:ea typeface="Open Sans"/>
                <a:cs typeface="Open Sans"/>
                <a:sym typeface="Open Sans"/>
              </a:defRPr>
            </a:lvl3pPr>
            <a:lvl4pPr lvl="3" rtl="0">
              <a:spcBef>
                <a:spcPts val="0"/>
              </a:spcBef>
              <a:spcAft>
                <a:spcPts val="0"/>
              </a:spcAft>
              <a:buNone/>
              <a:defRPr>
                <a:solidFill>
                  <a:srgbClr val="FFFFFF"/>
                </a:solidFill>
                <a:latin typeface="Open Sans"/>
                <a:ea typeface="Open Sans"/>
                <a:cs typeface="Open Sans"/>
                <a:sym typeface="Open Sans"/>
              </a:defRPr>
            </a:lvl4pPr>
            <a:lvl5pPr lvl="4" rtl="0">
              <a:spcBef>
                <a:spcPts val="0"/>
              </a:spcBef>
              <a:spcAft>
                <a:spcPts val="0"/>
              </a:spcAft>
              <a:buNone/>
              <a:defRPr>
                <a:solidFill>
                  <a:srgbClr val="FFFFFF"/>
                </a:solidFill>
                <a:latin typeface="Open Sans"/>
                <a:ea typeface="Open Sans"/>
                <a:cs typeface="Open Sans"/>
                <a:sym typeface="Open Sans"/>
              </a:defRPr>
            </a:lvl5pPr>
            <a:lvl6pPr lvl="5" rtl="0">
              <a:spcBef>
                <a:spcPts val="0"/>
              </a:spcBef>
              <a:spcAft>
                <a:spcPts val="0"/>
              </a:spcAft>
              <a:buNone/>
              <a:defRPr>
                <a:solidFill>
                  <a:srgbClr val="FFFFFF"/>
                </a:solidFill>
                <a:latin typeface="Open Sans"/>
                <a:ea typeface="Open Sans"/>
                <a:cs typeface="Open Sans"/>
                <a:sym typeface="Open Sans"/>
              </a:defRPr>
            </a:lvl6pPr>
            <a:lvl7pPr lvl="6" rtl="0">
              <a:spcBef>
                <a:spcPts val="0"/>
              </a:spcBef>
              <a:spcAft>
                <a:spcPts val="0"/>
              </a:spcAft>
              <a:buNone/>
              <a:defRPr>
                <a:solidFill>
                  <a:srgbClr val="FFFFFF"/>
                </a:solidFill>
                <a:latin typeface="Open Sans"/>
                <a:ea typeface="Open Sans"/>
                <a:cs typeface="Open Sans"/>
                <a:sym typeface="Open Sans"/>
              </a:defRPr>
            </a:lvl7pPr>
            <a:lvl8pPr lvl="7" rtl="0">
              <a:spcBef>
                <a:spcPts val="0"/>
              </a:spcBef>
              <a:spcAft>
                <a:spcPts val="0"/>
              </a:spcAft>
              <a:buNone/>
              <a:defRPr>
                <a:solidFill>
                  <a:srgbClr val="FFFFFF"/>
                </a:solidFill>
                <a:latin typeface="Open Sans"/>
                <a:ea typeface="Open Sans"/>
                <a:cs typeface="Open Sans"/>
                <a:sym typeface="Open Sans"/>
              </a:defRPr>
            </a:lvl8pPr>
            <a:lvl9pPr lvl="8" rtl="0">
              <a:spcBef>
                <a:spcPts val="0"/>
              </a:spcBef>
              <a:spcAft>
                <a:spcPts val="0"/>
              </a:spcAft>
              <a:buNone/>
              <a:defRPr>
                <a:solidFill>
                  <a:srgbClr val="FFFFFF"/>
                </a:solidFill>
                <a:latin typeface="Open Sans"/>
                <a:ea typeface="Open Sans"/>
                <a:cs typeface="Open Sans"/>
                <a:sym typeface="Open Sans"/>
              </a:defRPr>
            </a:lvl9pPr>
          </a:lstStyle>
          <a:p>
            <a:endParaRPr/>
          </a:p>
        </p:txBody>
      </p:sp>
      <p:sp>
        <p:nvSpPr>
          <p:cNvPr id="93" name="Google Shape;93;p20"/>
          <p:cNvSpPr txBox="1">
            <a:spLocks noGrp="1"/>
          </p:cNvSpPr>
          <p:nvPr>
            <p:ph type="sldNum" idx="12"/>
          </p:nvPr>
        </p:nvSpPr>
        <p:spPr>
          <a:xfrm>
            <a:off x="11409045" y="6333135"/>
            <a:ext cx="731600" cy="524800"/>
          </a:xfrm>
          <a:prstGeom prst="rect">
            <a:avLst/>
          </a:prstGeom>
        </p:spPr>
        <p:txBody>
          <a:bodyPr spcFirstLastPara="1" wrap="square" lIns="91425" tIns="45700" rIns="91425" bIns="45700" anchor="t" anchorCtr="0">
            <a:noAutofit/>
          </a:bodyPr>
          <a:lstStyle>
            <a:lvl1pPr lvl="0" rtl="0">
              <a:buNone/>
              <a:defRPr sz="1733">
                <a:solidFill>
                  <a:srgbClr val="3D85C6"/>
                </a:solidFill>
              </a:defRPr>
            </a:lvl1pPr>
            <a:lvl2pPr lvl="1" rtl="0">
              <a:buNone/>
              <a:defRPr sz="1733">
                <a:solidFill>
                  <a:srgbClr val="3D85C6"/>
                </a:solidFill>
              </a:defRPr>
            </a:lvl2pPr>
            <a:lvl3pPr lvl="2" rtl="0">
              <a:buNone/>
              <a:defRPr sz="1733">
                <a:solidFill>
                  <a:srgbClr val="3D85C6"/>
                </a:solidFill>
              </a:defRPr>
            </a:lvl3pPr>
            <a:lvl4pPr lvl="3" rtl="0">
              <a:buNone/>
              <a:defRPr sz="1733">
                <a:solidFill>
                  <a:srgbClr val="3D85C6"/>
                </a:solidFill>
              </a:defRPr>
            </a:lvl4pPr>
            <a:lvl5pPr lvl="4" rtl="0">
              <a:buNone/>
              <a:defRPr sz="1733">
                <a:solidFill>
                  <a:srgbClr val="3D85C6"/>
                </a:solidFill>
              </a:defRPr>
            </a:lvl5pPr>
            <a:lvl6pPr lvl="5" rtl="0">
              <a:buNone/>
              <a:defRPr sz="1733">
                <a:solidFill>
                  <a:srgbClr val="3D85C6"/>
                </a:solidFill>
              </a:defRPr>
            </a:lvl6pPr>
            <a:lvl7pPr lvl="6" rtl="0">
              <a:buNone/>
              <a:defRPr sz="1733">
                <a:solidFill>
                  <a:srgbClr val="3D85C6"/>
                </a:solidFill>
              </a:defRPr>
            </a:lvl7pPr>
            <a:lvl8pPr lvl="7" rtl="0">
              <a:buNone/>
              <a:defRPr sz="1733">
                <a:solidFill>
                  <a:srgbClr val="3D85C6"/>
                </a:solidFill>
              </a:defRPr>
            </a:lvl8pPr>
            <a:lvl9pPr lvl="8" rtl="0">
              <a:buNone/>
              <a:defRPr sz="1733">
                <a:solidFill>
                  <a:srgbClr val="3D85C6"/>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03419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lidemodel2">
  <p:cSld name="1_slidemodel2">
    <p:bg>
      <p:bgPr>
        <a:gradFill>
          <a:gsLst>
            <a:gs pos="0">
              <a:srgbClr val="8C8C8C"/>
            </a:gs>
            <a:gs pos="100000">
              <a:srgbClr val="404040"/>
            </a:gs>
          </a:gsLst>
          <a:path path="circle">
            <a:fillToRect l="50000" t="50000" r="50000" b="50000"/>
          </a:path>
          <a:tileRect/>
        </a:gradFill>
        <a:effectLst/>
      </p:bgPr>
    </p:bg>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3218672" y="2870633"/>
            <a:ext cx="5932400" cy="711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3600" b="0">
                <a:solidFill>
                  <a:schemeClr val="lt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96" name="Google Shape;96;p21"/>
          <p:cNvSpPr txBox="1">
            <a:spLocks noGrp="1"/>
          </p:cNvSpPr>
          <p:nvPr>
            <p:ph type="sldNum" idx="12"/>
          </p:nvPr>
        </p:nvSpPr>
        <p:spPr>
          <a:xfrm>
            <a:off x="11409045" y="6333135"/>
            <a:ext cx="731600" cy="524800"/>
          </a:xfrm>
          <a:prstGeom prst="rect">
            <a:avLst/>
          </a:prstGeom>
        </p:spPr>
        <p:txBody>
          <a:bodyPr spcFirstLastPara="1" wrap="square" lIns="91425" tIns="45700" rIns="91425" bIns="45700" anchor="t" anchorCtr="0">
            <a:noAutofit/>
          </a:bodyPr>
          <a:lstStyle>
            <a:lvl1pPr lvl="0" rtl="0">
              <a:buNone/>
              <a:defRPr sz="1733">
                <a:solidFill>
                  <a:srgbClr val="3D85C6"/>
                </a:solidFill>
              </a:defRPr>
            </a:lvl1pPr>
            <a:lvl2pPr lvl="1" rtl="0">
              <a:buNone/>
              <a:defRPr sz="1733">
                <a:solidFill>
                  <a:srgbClr val="3D85C6"/>
                </a:solidFill>
              </a:defRPr>
            </a:lvl2pPr>
            <a:lvl3pPr lvl="2" rtl="0">
              <a:buNone/>
              <a:defRPr sz="1733">
                <a:solidFill>
                  <a:srgbClr val="3D85C6"/>
                </a:solidFill>
              </a:defRPr>
            </a:lvl3pPr>
            <a:lvl4pPr lvl="3" rtl="0">
              <a:buNone/>
              <a:defRPr sz="1733">
                <a:solidFill>
                  <a:srgbClr val="3D85C6"/>
                </a:solidFill>
              </a:defRPr>
            </a:lvl4pPr>
            <a:lvl5pPr lvl="4" rtl="0">
              <a:buNone/>
              <a:defRPr sz="1733">
                <a:solidFill>
                  <a:srgbClr val="3D85C6"/>
                </a:solidFill>
              </a:defRPr>
            </a:lvl5pPr>
            <a:lvl6pPr lvl="5" rtl="0">
              <a:buNone/>
              <a:defRPr sz="1733">
                <a:solidFill>
                  <a:srgbClr val="3D85C6"/>
                </a:solidFill>
              </a:defRPr>
            </a:lvl6pPr>
            <a:lvl7pPr lvl="6" rtl="0">
              <a:buNone/>
              <a:defRPr sz="1733">
                <a:solidFill>
                  <a:srgbClr val="3D85C6"/>
                </a:solidFill>
              </a:defRPr>
            </a:lvl7pPr>
            <a:lvl8pPr lvl="7" rtl="0">
              <a:buNone/>
              <a:defRPr sz="1733">
                <a:solidFill>
                  <a:srgbClr val="3D85C6"/>
                </a:solidFill>
              </a:defRPr>
            </a:lvl8pPr>
            <a:lvl9pPr lvl="8" rtl="0">
              <a:buNone/>
              <a:defRPr sz="1733">
                <a:solidFill>
                  <a:srgbClr val="3D85C6"/>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425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97"/>
        <p:cNvGrpSpPr/>
        <p:nvPr/>
      </p:nvGrpSpPr>
      <p:grpSpPr>
        <a:xfrm>
          <a:off x="0" y="0"/>
          <a:ext cx="0" cy="0"/>
          <a:chOff x="0" y="0"/>
          <a:chExt cx="0" cy="0"/>
        </a:xfrm>
      </p:grpSpPr>
      <p:sp>
        <p:nvSpPr>
          <p:cNvPr id="98" name="Google Shape;98;p22"/>
          <p:cNvSpPr txBox="1">
            <a:spLocks noGrp="1"/>
          </p:cNvSpPr>
          <p:nvPr>
            <p:ph type="ctrTitle"/>
          </p:nvPr>
        </p:nvSpPr>
        <p:spPr>
          <a:xfrm>
            <a:off x="914400" y="2130425"/>
            <a:ext cx="10363200" cy="14700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3600"/>
              <a:buNone/>
              <a:defRPr sz="4800" b="1"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4800" b="1"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4800" b="1"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4800" b="1"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4800" b="1"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4800"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4800"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4800"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4800" b="1" i="0" u="none" strike="noStrike" cap="none">
                <a:solidFill>
                  <a:schemeClr val="dk2"/>
                </a:solidFill>
                <a:latin typeface="Arial"/>
                <a:ea typeface="Arial"/>
                <a:cs typeface="Arial"/>
                <a:sym typeface="Arial"/>
              </a:defRPr>
            </a:lvl9pPr>
          </a:lstStyle>
          <a:p>
            <a:endParaRPr/>
          </a:p>
        </p:txBody>
      </p:sp>
      <p:sp>
        <p:nvSpPr>
          <p:cNvPr id="99" name="Google Shape;99;p22"/>
          <p:cNvSpPr txBox="1">
            <a:spLocks noGrp="1"/>
          </p:cNvSpPr>
          <p:nvPr>
            <p:ph type="subTitle" idx="1"/>
          </p:nvPr>
        </p:nvSpPr>
        <p:spPr>
          <a:xfrm>
            <a:off x="914400" y="3886200"/>
            <a:ext cx="9448800" cy="1752800"/>
          </a:xfrm>
          <a:prstGeom prst="rect">
            <a:avLst/>
          </a:prstGeom>
          <a:noFill/>
          <a:ln>
            <a:noFill/>
          </a:ln>
        </p:spPr>
        <p:txBody>
          <a:bodyPr spcFirstLastPara="1" wrap="square" lIns="91425" tIns="91425" rIns="91425" bIns="91425" anchor="t" anchorCtr="0">
            <a:noAutofit/>
          </a:bodyPr>
          <a:lstStyle>
            <a:lvl1pPr marR="0" lvl="0" rtl="0">
              <a:spcBef>
                <a:spcPts val="747"/>
              </a:spcBef>
              <a:spcAft>
                <a:spcPts val="0"/>
              </a:spcAft>
              <a:buClr>
                <a:srgbClr val="666666"/>
              </a:buClr>
              <a:buSzPts val="2800"/>
              <a:buFont typeface="Cambria"/>
              <a:buNone/>
              <a:defRPr sz="3733" i="0" u="none" strike="noStrike" cap="none">
                <a:solidFill>
                  <a:srgbClr val="666666"/>
                </a:solidFill>
                <a:latin typeface="Cambria"/>
                <a:ea typeface="Cambria"/>
                <a:cs typeface="Cambria"/>
                <a:sym typeface="Cambria"/>
              </a:defRPr>
            </a:lvl1pPr>
            <a:lvl2pPr marR="0" lvl="1" rtl="0">
              <a:spcBef>
                <a:spcPts val="640"/>
              </a:spcBef>
              <a:spcAft>
                <a:spcPts val="0"/>
              </a:spcAft>
              <a:buClr>
                <a:srgbClr val="666666"/>
              </a:buClr>
              <a:buSzPts val="2400"/>
              <a:buFont typeface="Cambria"/>
              <a:buNone/>
              <a:defRPr sz="3200" i="0" u="none" strike="noStrike" cap="none">
                <a:solidFill>
                  <a:srgbClr val="666666"/>
                </a:solidFill>
                <a:latin typeface="Cambria"/>
                <a:ea typeface="Cambria"/>
                <a:cs typeface="Cambria"/>
                <a:sym typeface="Cambria"/>
              </a:defRPr>
            </a:lvl2pPr>
            <a:lvl3pPr marR="0" lvl="2" rtl="0">
              <a:spcBef>
                <a:spcPts val="533"/>
              </a:spcBef>
              <a:spcAft>
                <a:spcPts val="0"/>
              </a:spcAft>
              <a:buClr>
                <a:srgbClr val="666666"/>
              </a:buClr>
              <a:buSzPts val="2000"/>
              <a:buFont typeface="Cambria"/>
              <a:buNone/>
              <a:defRPr sz="2667" i="0" u="none" strike="noStrike" cap="none">
                <a:solidFill>
                  <a:srgbClr val="666666"/>
                </a:solidFill>
                <a:latin typeface="Cambria"/>
                <a:ea typeface="Cambria"/>
                <a:cs typeface="Cambria"/>
                <a:sym typeface="Cambria"/>
              </a:defRPr>
            </a:lvl3pPr>
            <a:lvl4pPr marR="0" lvl="3" rtl="0">
              <a:spcBef>
                <a:spcPts val="533"/>
              </a:spcBef>
              <a:spcAft>
                <a:spcPts val="0"/>
              </a:spcAft>
              <a:buClr>
                <a:srgbClr val="666666"/>
              </a:buClr>
              <a:buSzPts val="2000"/>
              <a:buFont typeface="Cambria"/>
              <a:buNone/>
              <a:defRPr sz="2667" i="0" u="none" strike="noStrike" cap="none">
                <a:solidFill>
                  <a:srgbClr val="666666"/>
                </a:solidFill>
                <a:latin typeface="Cambria"/>
                <a:ea typeface="Cambria"/>
                <a:cs typeface="Cambria"/>
                <a:sym typeface="Cambria"/>
              </a:defRPr>
            </a:lvl4pPr>
            <a:lvl5pPr marR="0" lvl="4" rtl="0">
              <a:spcBef>
                <a:spcPts val="533"/>
              </a:spcBef>
              <a:spcAft>
                <a:spcPts val="0"/>
              </a:spcAft>
              <a:buClr>
                <a:srgbClr val="666666"/>
              </a:buClr>
              <a:buSzPts val="2000"/>
              <a:buFont typeface="Cambria"/>
              <a:buNone/>
              <a:defRPr sz="2667" i="0" u="none" strike="noStrike" cap="none">
                <a:solidFill>
                  <a:srgbClr val="666666"/>
                </a:solidFill>
                <a:latin typeface="Cambria"/>
                <a:ea typeface="Cambria"/>
                <a:cs typeface="Cambria"/>
                <a:sym typeface="Cambria"/>
              </a:defRPr>
            </a:lvl5pPr>
            <a:lvl6pPr marR="0" lvl="5" rtl="0">
              <a:spcBef>
                <a:spcPts val="533"/>
              </a:spcBef>
              <a:spcAft>
                <a:spcPts val="0"/>
              </a:spcAft>
              <a:buClr>
                <a:srgbClr val="666666"/>
              </a:buClr>
              <a:buSzPts val="2000"/>
              <a:buFont typeface="Cambria"/>
              <a:buNone/>
              <a:defRPr sz="2667" i="0" u="none" strike="noStrike" cap="none">
                <a:solidFill>
                  <a:srgbClr val="666666"/>
                </a:solidFill>
                <a:latin typeface="Cambria"/>
                <a:ea typeface="Cambria"/>
                <a:cs typeface="Cambria"/>
                <a:sym typeface="Cambria"/>
              </a:defRPr>
            </a:lvl6pPr>
            <a:lvl7pPr marR="0" lvl="6" rtl="0">
              <a:spcBef>
                <a:spcPts val="533"/>
              </a:spcBef>
              <a:spcAft>
                <a:spcPts val="0"/>
              </a:spcAft>
              <a:buClr>
                <a:srgbClr val="666666"/>
              </a:buClr>
              <a:buSzPts val="2000"/>
              <a:buFont typeface="Cambria"/>
              <a:buNone/>
              <a:defRPr sz="2667" i="0" u="none" strike="noStrike" cap="none">
                <a:solidFill>
                  <a:srgbClr val="666666"/>
                </a:solidFill>
                <a:latin typeface="Cambria"/>
                <a:ea typeface="Cambria"/>
                <a:cs typeface="Cambria"/>
                <a:sym typeface="Cambria"/>
              </a:defRPr>
            </a:lvl7pPr>
            <a:lvl8pPr marR="0" lvl="7" rtl="0">
              <a:spcBef>
                <a:spcPts val="533"/>
              </a:spcBef>
              <a:spcAft>
                <a:spcPts val="0"/>
              </a:spcAft>
              <a:buClr>
                <a:srgbClr val="666666"/>
              </a:buClr>
              <a:buSzPts val="2000"/>
              <a:buFont typeface="Cambria"/>
              <a:buNone/>
              <a:defRPr sz="2667" i="0" u="none" strike="noStrike" cap="none">
                <a:solidFill>
                  <a:srgbClr val="666666"/>
                </a:solidFill>
                <a:latin typeface="Cambria"/>
                <a:ea typeface="Cambria"/>
                <a:cs typeface="Cambria"/>
                <a:sym typeface="Cambria"/>
              </a:defRPr>
            </a:lvl8pPr>
            <a:lvl9pPr marR="0" lvl="8" rtl="0">
              <a:spcBef>
                <a:spcPts val="533"/>
              </a:spcBef>
              <a:spcAft>
                <a:spcPts val="0"/>
              </a:spcAft>
              <a:buClr>
                <a:srgbClr val="666666"/>
              </a:buClr>
              <a:buSzPts val="2000"/>
              <a:buFont typeface="Cambria"/>
              <a:buNone/>
              <a:defRPr sz="2667" i="0" u="none" strike="noStrike" cap="none">
                <a:solidFill>
                  <a:srgbClr val="666666"/>
                </a:solidFill>
                <a:latin typeface="Cambria"/>
                <a:ea typeface="Cambria"/>
                <a:cs typeface="Cambria"/>
                <a:sym typeface="Cambria"/>
              </a:defRPr>
            </a:lvl9pPr>
          </a:lstStyle>
          <a:p>
            <a:endParaRPr/>
          </a:p>
        </p:txBody>
      </p:sp>
      <p:sp>
        <p:nvSpPr>
          <p:cNvPr id="100" name="Google Shape;100;p22"/>
          <p:cNvSpPr txBox="1">
            <a:spLocks noGrp="1"/>
          </p:cNvSpPr>
          <p:nvPr>
            <p:ph type="sldNum" idx="12"/>
          </p:nvPr>
        </p:nvSpPr>
        <p:spPr>
          <a:xfrm>
            <a:off x="94488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sz="1600">
              <a:solidFill>
                <a:srgbClr val="888888"/>
              </a:solidFill>
              <a:latin typeface="Open Sans"/>
              <a:ea typeface="Open Sans"/>
              <a:cs typeface="Open Sans"/>
              <a:sym typeface="Open Sans"/>
            </a:endParaRPr>
          </a:p>
        </p:txBody>
      </p:sp>
    </p:spTree>
    <p:extLst>
      <p:ext uri="{BB962C8B-B14F-4D97-AF65-F5344CB8AC3E}">
        <p14:creationId xmlns:p14="http://schemas.microsoft.com/office/powerpoint/2010/main" val="409703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5"/>
        <p:cNvGrpSpPr/>
        <p:nvPr/>
      </p:nvGrpSpPr>
      <p:grpSpPr>
        <a:xfrm>
          <a:off x="0" y="0"/>
          <a:ext cx="0" cy="0"/>
          <a:chOff x="0" y="0"/>
          <a:chExt cx="0" cy="0"/>
        </a:xfrm>
      </p:grpSpPr>
      <p:sp>
        <p:nvSpPr>
          <p:cNvPr id="106" name="Google Shape;106;p24"/>
          <p:cNvSpPr/>
          <p:nvPr/>
        </p:nvSpPr>
        <p:spPr>
          <a:xfrm>
            <a:off x="6096000" y="133"/>
            <a:ext cx="6096000" cy="6858000"/>
          </a:xfrm>
          <a:prstGeom prst="rect">
            <a:avLst/>
          </a:prstGeom>
          <a:solidFill>
            <a:srgbClr val="0737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07" name="Google Shape;107;p24"/>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108" name="Google Shape;108;p24"/>
          <p:cNvSpPr txBox="1">
            <a:spLocks noGrp="1"/>
          </p:cNvSpPr>
          <p:nvPr>
            <p:ph type="title"/>
          </p:nvPr>
        </p:nvSpPr>
        <p:spPr>
          <a:xfrm>
            <a:off x="677333" y="1834133"/>
            <a:ext cx="5318400" cy="206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Char char="○"/>
              <a:defRPr sz="5067"/>
            </a:lvl2pPr>
            <a:lvl3pPr lvl="2" algn="ctr" rtl="0">
              <a:spcBef>
                <a:spcPts val="0"/>
              </a:spcBef>
              <a:spcAft>
                <a:spcPts val="0"/>
              </a:spcAft>
              <a:buSzPts val="3800"/>
              <a:buChar char="■"/>
              <a:defRPr sz="5067"/>
            </a:lvl3pPr>
            <a:lvl4pPr lvl="3" algn="ctr" rtl="0">
              <a:spcBef>
                <a:spcPts val="0"/>
              </a:spcBef>
              <a:spcAft>
                <a:spcPts val="0"/>
              </a:spcAft>
              <a:buSzPts val="3800"/>
              <a:buChar char="●"/>
              <a:defRPr sz="5067"/>
            </a:lvl4pPr>
            <a:lvl5pPr lvl="4" algn="ctr" rtl="0">
              <a:spcBef>
                <a:spcPts val="0"/>
              </a:spcBef>
              <a:spcAft>
                <a:spcPts val="0"/>
              </a:spcAft>
              <a:buSzPts val="3800"/>
              <a:buChar char="○"/>
              <a:defRPr sz="5067"/>
            </a:lvl5pPr>
            <a:lvl6pPr lvl="5" algn="ctr" rtl="0">
              <a:spcBef>
                <a:spcPts val="0"/>
              </a:spcBef>
              <a:spcAft>
                <a:spcPts val="0"/>
              </a:spcAft>
              <a:buSzPts val="3800"/>
              <a:buChar char="■"/>
              <a:defRPr sz="5067"/>
            </a:lvl6pPr>
            <a:lvl7pPr lvl="6" algn="ctr" rtl="0">
              <a:spcBef>
                <a:spcPts val="0"/>
              </a:spcBef>
              <a:spcAft>
                <a:spcPts val="0"/>
              </a:spcAft>
              <a:buSzPts val="3800"/>
              <a:buChar char="●"/>
              <a:defRPr sz="5067"/>
            </a:lvl7pPr>
            <a:lvl8pPr lvl="7" algn="ctr" rtl="0">
              <a:spcBef>
                <a:spcPts val="0"/>
              </a:spcBef>
              <a:spcAft>
                <a:spcPts val="0"/>
              </a:spcAft>
              <a:buSzPts val="3800"/>
              <a:buChar char="○"/>
              <a:defRPr sz="5067"/>
            </a:lvl8pPr>
            <a:lvl9pPr lvl="8" algn="ctr" rtl="0">
              <a:spcBef>
                <a:spcPts val="0"/>
              </a:spcBef>
              <a:spcAft>
                <a:spcPts val="0"/>
              </a:spcAft>
              <a:buSzPts val="3800"/>
              <a:buChar char="■"/>
              <a:defRPr sz="5067"/>
            </a:lvl9pPr>
          </a:lstStyle>
          <a:p>
            <a:endParaRPr/>
          </a:p>
        </p:txBody>
      </p:sp>
      <p:sp>
        <p:nvSpPr>
          <p:cNvPr id="109" name="Google Shape;109;p24"/>
          <p:cNvSpPr txBox="1">
            <a:spLocks noGrp="1"/>
          </p:cNvSpPr>
          <p:nvPr>
            <p:ph type="subTitle" idx="1"/>
          </p:nvPr>
        </p:nvSpPr>
        <p:spPr>
          <a:xfrm>
            <a:off x="677333" y="3993933"/>
            <a:ext cx="5318400" cy="1794000"/>
          </a:xfrm>
          <a:prstGeom prst="rect">
            <a:avLst/>
          </a:prstGeom>
        </p:spPr>
        <p:txBody>
          <a:bodyPr spcFirstLastPara="1" wrap="square" lIns="91425" tIns="91425" rIns="91425" bIns="91425" anchor="t" anchorCtr="0">
            <a:noAutofit/>
          </a:bodyPr>
          <a:lstStyle>
            <a:lvl1pPr lvl="0" algn="ctr" rtl="0">
              <a:lnSpc>
                <a:spcPct val="100000"/>
              </a:lnSpc>
              <a:spcBef>
                <a:spcPts val="640"/>
              </a:spcBef>
              <a:spcAft>
                <a:spcPts val="0"/>
              </a:spcAft>
              <a:buSzPts val="1400"/>
              <a:buNone/>
              <a:defRPr/>
            </a:lvl1pPr>
            <a:lvl2pPr lvl="1" algn="ctr" rtl="0">
              <a:lnSpc>
                <a:spcPct val="100000"/>
              </a:lnSpc>
              <a:spcBef>
                <a:spcPts val="533"/>
              </a:spcBef>
              <a:spcAft>
                <a:spcPts val="0"/>
              </a:spcAft>
              <a:buSzPts val="1800"/>
              <a:buNone/>
              <a:defRPr sz="2400"/>
            </a:lvl2pPr>
            <a:lvl3pPr lvl="2" algn="ctr" rtl="0">
              <a:lnSpc>
                <a:spcPct val="100000"/>
              </a:lnSpc>
              <a:spcBef>
                <a:spcPts val="480"/>
              </a:spcBef>
              <a:spcAft>
                <a:spcPts val="0"/>
              </a:spcAft>
              <a:buSzPts val="1800"/>
              <a:buNone/>
              <a:defRPr sz="2400"/>
            </a:lvl3pPr>
            <a:lvl4pPr lvl="3" algn="ctr" rtl="0">
              <a:lnSpc>
                <a:spcPct val="100000"/>
              </a:lnSpc>
              <a:spcBef>
                <a:spcPts val="427"/>
              </a:spcBef>
              <a:spcAft>
                <a:spcPts val="0"/>
              </a:spcAft>
              <a:buSzPts val="1800"/>
              <a:buNone/>
              <a:defRPr sz="2400"/>
            </a:lvl4pPr>
            <a:lvl5pPr lvl="4" algn="ctr" rtl="0">
              <a:lnSpc>
                <a:spcPct val="100000"/>
              </a:lnSpc>
              <a:spcBef>
                <a:spcPts val="427"/>
              </a:spcBef>
              <a:spcAft>
                <a:spcPts val="0"/>
              </a:spcAft>
              <a:buSzPts val="1800"/>
              <a:buNone/>
              <a:defRPr sz="2400"/>
            </a:lvl5pPr>
            <a:lvl6pPr lvl="5" algn="ctr" rtl="0">
              <a:lnSpc>
                <a:spcPct val="100000"/>
              </a:lnSpc>
              <a:spcBef>
                <a:spcPts val="533"/>
              </a:spcBef>
              <a:spcAft>
                <a:spcPts val="0"/>
              </a:spcAft>
              <a:buSzPts val="1800"/>
              <a:buNone/>
              <a:defRPr sz="2400"/>
            </a:lvl6pPr>
            <a:lvl7pPr lvl="6" algn="ctr" rtl="0">
              <a:lnSpc>
                <a:spcPct val="100000"/>
              </a:lnSpc>
              <a:spcBef>
                <a:spcPts val="533"/>
              </a:spcBef>
              <a:spcAft>
                <a:spcPts val="0"/>
              </a:spcAft>
              <a:buSzPts val="1800"/>
              <a:buNone/>
              <a:defRPr sz="2400"/>
            </a:lvl7pPr>
            <a:lvl8pPr lvl="7" algn="ctr" rtl="0">
              <a:lnSpc>
                <a:spcPct val="100000"/>
              </a:lnSpc>
              <a:spcBef>
                <a:spcPts val="533"/>
              </a:spcBef>
              <a:spcAft>
                <a:spcPts val="0"/>
              </a:spcAft>
              <a:buSzPts val="1800"/>
              <a:buNone/>
              <a:defRPr sz="2400"/>
            </a:lvl8pPr>
            <a:lvl9pPr lvl="8" algn="ctr" rtl="0">
              <a:lnSpc>
                <a:spcPct val="100000"/>
              </a:lnSpc>
              <a:spcBef>
                <a:spcPts val="533"/>
              </a:spcBef>
              <a:spcAft>
                <a:spcPts val="0"/>
              </a:spcAft>
              <a:buSzPts val="1800"/>
              <a:buNone/>
              <a:defRPr sz="2400"/>
            </a:lvl9pPr>
          </a:lstStyle>
          <a:p>
            <a:endParaRPr/>
          </a:p>
        </p:txBody>
      </p:sp>
      <p:sp>
        <p:nvSpPr>
          <p:cNvPr id="110" name="Google Shape;110;p24"/>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23323" rtl="0">
              <a:spcBef>
                <a:spcPts val="640"/>
              </a:spcBef>
              <a:spcAft>
                <a:spcPts val="0"/>
              </a:spcAft>
              <a:buClr>
                <a:schemeClr val="lt1"/>
              </a:buClr>
              <a:buSzPts val="1400"/>
              <a:buChar char="●"/>
              <a:defRPr>
                <a:solidFill>
                  <a:schemeClr val="lt1"/>
                </a:solidFill>
              </a:defRPr>
            </a:lvl1pPr>
            <a:lvl2pPr marL="1219170" lvl="1" indent="-457189" rtl="0">
              <a:spcBef>
                <a:spcPts val="533"/>
              </a:spcBef>
              <a:spcAft>
                <a:spcPts val="0"/>
              </a:spcAft>
              <a:buClr>
                <a:schemeClr val="lt1"/>
              </a:buClr>
              <a:buSzPts val="1800"/>
              <a:buChar char="○"/>
              <a:defRPr>
                <a:solidFill>
                  <a:schemeClr val="lt1"/>
                </a:solidFill>
              </a:defRPr>
            </a:lvl2pPr>
            <a:lvl3pPr marL="1828754" lvl="2" indent="-440256" rtl="0">
              <a:spcBef>
                <a:spcPts val="480"/>
              </a:spcBef>
              <a:spcAft>
                <a:spcPts val="0"/>
              </a:spcAft>
              <a:buClr>
                <a:schemeClr val="lt1"/>
              </a:buClr>
              <a:buSzPts val="1600"/>
              <a:buChar char="■"/>
              <a:defRPr>
                <a:solidFill>
                  <a:schemeClr val="lt1"/>
                </a:solidFill>
              </a:defRPr>
            </a:lvl3pPr>
            <a:lvl4pPr marL="2438339" lvl="3" indent="-423323" rtl="0">
              <a:spcBef>
                <a:spcPts val="427"/>
              </a:spcBef>
              <a:spcAft>
                <a:spcPts val="0"/>
              </a:spcAft>
              <a:buClr>
                <a:schemeClr val="lt1"/>
              </a:buClr>
              <a:buSzPts val="1400"/>
              <a:buChar char="●"/>
              <a:defRPr>
                <a:solidFill>
                  <a:schemeClr val="lt1"/>
                </a:solidFill>
              </a:defRPr>
            </a:lvl4pPr>
            <a:lvl5pPr marL="3047924" lvl="4" indent="-406390" rtl="0">
              <a:spcBef>
                <a:spcPts val="427"/>
              </a:spcBef>
              <a:spcAft>
                <a:spcPts val="0"/>
              </a:spcAft>
              <a:buClr>
                <a:schemeClr val="lt1"/>
              </a:buClr>
              <a:buSzPts val="1200"/>
              <a:buChar char="○"/>
              <a:defRPr>
                <a:solidFill>
                  <a:schemeClr val="lt1"/>
                </a:solidFill>
              </a:defRPr>
            </a:lvl5pPr>
            <a:lvl6pPr marL="3657509" lvl="5" indent="-389457" rtl="0">
              <a:spcBef>
                <a:spcPts val="533"/>
              </a:spcBef>
              <a:spcAft>
                <a:spcPts val="0"/>
              </a:spcAft>
              <a:buClr>
                <a:schemeClr val="lt1"/>
              </a:buClr>
              <a:buSzPts val="1000"/>
              <a:buChar char="■"/>
              <a:defRPr>
                <a:solidFill>
                  <a:schemeClr val="lt1"/>
                </a:solidFill>
              </a:defRPr>
            </a:lvl6pPr>
            <a:lvl7pPr marL="4267093" lvl="6" indent="-389457" rtl="0">
              <a:spcBef>
                <a:spcPts val="533"/>
              </a:spcBef>
              <a:spcAft>
                <a:spcPts val="0"/>
              </a:spcAft>
              <a:buClr>
                <a:schemeClr val="lt1"/>
              </a:buClr>
              <a:buSzPts val="1000"/>
              <a:buChar char="●"/>
              <a:defRPr>
                <a:solidFill>
                  <a:schemeClr val="lt1"/>
                </a:solidFill>
              </a:defRPr>
            </a:lvl7pPr>
            <a:lvl8pPr marL="4876678" lvl="7" indent="-380990" rtl="0">
              <a:spcBef>
                <a:spcPts val="533"/>
              </a:spcBef>
              <a:spcAft>
                <a:spcPts val="0"/>
              </a:spcAft>
              <a:buClr>
                <a:schemeClr val="lt1"/>
              </a:buClr>
              <a:buSzPts val="900"/>
              <a:buChar char="○"/>
              <a:defRPr>
                <a:solidFill>
                  <a:schemeClr val="lt1"/>
                </a:solidFill>
              </a:defRPr>
            </a:lvl8pPr>
            <a:lvl9pPr marL="5486263" lvl="8" indent="-380990" rtl="0">
              <a:spcBef>
                <a:spcPts val="533"/>
              </a:spcBef>
              <a:spcAft>
                <a:spcPts val="0"/>
              </a:spcAft>
              <a:buClr>
                <a:schemeClr val="lt1"/>
              </a:buClr>
              <a:buSzPts val="900"/>
              <a:buChar char="■"/>
              <a:defRPr>
                <a:solidFill>
                  <a:schemeClr val="lt1"/>
                </a:solidFill>
              </a:defRPr>
            </a:lvl9pPr>
          </a:lstStyle>
          <a:p>
            <a:endParaRPr/>
          </a:p>
        </p:txBody>
      </p:sp>
      <p:sp>
        <p:nvSpPr>
          <p:cNvPr id="111" name="Google Shape;111;p24"/>
          <p:cNvSpPr txBox="1">
            <a:spLocks noGrp="1"/>
          </p:cNvSpPr>
          <p:nvPr>
            <p:ph type="sldNum" idx="12"/>
          </p:nvPr>
        </p:nvSpPr>
        <p:spPr>
          <a:xfrm>
            <a:off x="11296611" y="6217623"/>
            <a:ext cx="731600" cy="5248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287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type="secHead">
  <p:cSld name="Section header 1">
    <p:bg>
      <p:bgPr>
        <a:solidFill>
          <a:srgbClr val="FFE599"/>
        </a:solidFill>
        <a:effectLst/>
      </p:bgPr>
    </p:bg>
    <p:spTree>
      <p:nvGrpSpPr>
        <p:cNvPr id="1" name="Shape 112"/>
        <p:cNvGrpSpPr/>
        <p:nvPr/>
      </p:nvGrpSpPr>
      <p:grpSpPr>
        <a:xfrm>
          <a:off x="0" y="0"/>
          <a:ext cx="0" cy="0"/>
          <a:chOff x="0" y="0"/>
          <a:chExt cx="0" cy="0"/>
        </a:xfrm>
      </p:grpSpPr>
      <p:sp>
        <p:nvSpPr>
          <p:cNvPr id="113" name="Google Shape;113;p25"/>
          <p:cNvSpPr/>
          <p:nvPr/>
        </p:nvSpPr>
        <p:spPr>
          <a:xfrm>
            <a:off x="585500" y="4268167"/>
            <a:ext cx="11606400" cy="2590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25"/>
          <p:cNvSpPr txBox="1">
            <a:spLocks noGrp="1"/>
          </p:cNvSpPr>
          <p:nvPr>
            <p:ph type="title"/>
          </p:nvPr>
        </p:nvSpPr>
        <p:spPr>
          <a:xfrm>
            <a:off x="1071733" y="3307400"/>
            <a:ext cx="10163200" cy="3264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A4595"/>
              </a:buClr>
              <a:buSzPts val="4800"/>
              <a:buNone/>
              <a:defRPr sz="6400">
                <a:solidFill>
                  <a:srgbClr val="0A4595"/>
                </a:solidFill>
              </a:defRPr>
            </a:lvl1pPr>
            <a:lvl2pPr lvl="1" rtl="0">
              <a:spcBef>
                <a:spcPts val="0"/>
              </a:spcBef>
              <a:spcAft>
                <a:spcPts val="0"/>
              </a:spcAft>
              <a:buClr>
                <a:schemeClr val="lt1"/>
              </a:buClr>
              <a:buSzPts val="6800"/>
              <a:buChar char="○"/>
              <a:defRPr sz="9066">
                <a:solidFill>
                  <a:schemeClr val="lt1"/>
                </a:solidFill>
              </a:defRPr>
            </a:lvl2pPr>
            <a:lvl3pPr lvl="2" rtl="0">
              <a:spcBef>
                <a:spcPts val="0"/>
              </a:spcBef>
              <a:spcAft>
                <a:spcPts val="0"/>
              </a:spcAft>
              <a:buClr>
                <a:schemeClr val="lt1"/>
              </a:buClr>
              <a:buSzPts val="6800"/>
              <a:buChar char="■"/>
              <a:defRPr sz="9066">
                <a:solidFill>
                  <a:schemeClr val="lt1"/>
                </a:solidFill>
              </a:defRPr>
            </a:lvl3pPr>
            <a:lvl4pPr lvl="3" rtl="0">
              <a:spcBef>
                <a:spcPts val="0"/>
              </a:spcBef>
              <a:spcAft>
                <a:spcPts val="0"/>
              </a:spcAft>
              <a:buClr>
                <a:schemeClr val="lt1"/>
              </a:buClr>
              <a:buSzPts val="6800"/>
              <a:buChar char="●"/>
              <a:defRPr sz="9066">
                <a:solidFill>
                  <a:schemeClr val="lt1"/>
                </a:solidFill>
              </a:defRPr>
            </a:lvl4pPr>
            <a:lvl5pPr lvl="4" rtl="0">
              <a:spcBef>
                <a:spcPts val="0"/>
              </a:spcBef>
              <a:spcAft>
                <a:spcPts val="0"/>
              </a:spcAft>
              <a:buClr>
                <a:schemeClr val="lt1"/>
              </a:buClr>
              <a:buSzPts val="6800"/>
              <a:buChar char="○"/>
              <a:defRPr sz="9066">
                <a:solidFill>
                  <a:schemeClr val="lt1"/>
                </a:solidFill>
              </a:defRPr>
            </a:lvl5pPr>
            <a:lvl6pPr lvl="5" rtl="0">
              <a:spcBef>
                <a:spcPts val="0"/>
              </a:spcBef>
              <a:spcAft>
                <a:spcPts val="0"/>
              </a:spcAft>
              <a:buClr>
                <a:schemeClr val="lt1"/>
              </a:buClr>
              <a:buSzPts val="6800"/>
              <a:buChar char="■"/>
              <a:defRPr sz="9066">
                <a:solidFill>
                  <a:schemeClr val="lt1"/>
                </a:solidFill>
              </a:defRPr>
            </a:lvl6pPr>
            <a:lvl7pPr lvl="6" rtl="0">
              <a:spcBef>
                <a:spcPts val="0"/>
              </a:spcBef>
              <a:spcAft>
                <a:spcPts val="0"/>
              </a:spcAft>
              <a:buClr>
                <a:schemeClr val="lt1"/>
              </a:buClr>
              <a:buSzPts val="6800"/>
              <a:buChar char="●"/>
              <a:defRPr sz="9066">
                <a:solidFill>
                  <a:schemeClr val="lt1"/>
                </a:solidFill>
              </a:defRPr>
            </a:lvl7pPr>
            <a:lvl8pPr lvl="7" rtl="0">
              <a:spcBef>
                <a:spcPts val="0"/>
              </a:spcBef>
              <a:spcAft>
                <a:spcPts val="0"/>
              </a:spcAft>
              <a:buClr>
                <a:schemeClr val="lt1"/>
              </a:buClr>
              <a:buSzPts val="6800"/>
              <a:buChar char="○"/>
              <a:defRPr sz="9066">
                <a:solidFill>
                  <a:schemeClr val="lt1"/>
                </a:solidFill>
              </a:defRPr>
            </a:lvl8pPr>
            <a:lvl9pPr lvl="8" rtl="0">
              <a:spcBef>
                <a:spcPts val="0"/>
              </a:spcBef>
              <a:spcAft>
                <a:spcPts val="0"/>
              </a:spcAft>
              <a:buClr>
                <a:schemeClr val="lt1"/>
              </a:buClr>
              <a:buSzPts val="6800"/>
              <a:buChar char="■"/>
              <a:defRPr sz="9066">
                <a:solidFill>
                  <a:schemeClr val="lt1"/>
                </a:solidFill>
              </a:defRPr>
            </a:lvl9pPr>
          </a:lstStyle>
          <a:p>
            <a:endParaRPr/>
          </a:p>
        </p:txBody>
      </p:sp>
      <p:sp>
        <p:nvSpPr>
          <p:cNvPr id="115" name="Google Shape;115;p25"/>
          <p:cNvSpPr txBox="1">
            <a:spLocks noGrp="1"/>
          </p:cNvSpPr>
          <p:nvPr>
            <p:ph type="sldNum" idx="12"/>
          </p:nvPr>
        </p:nvSpPr>
        <p:spPr>
          <a:xfrm>
            <a:off x="11296611" y="6217623"/>
            <a:ext cx="731600" cy="524800"/>
          </a:xfrm>
          <a:prstGeom prst="rect">
            <a:avLst/>
          </a:prstGeom>
        </p:spPr>
        <p:txBody>
          <a:bodyPr spcFirstLastPara="1" wrap="square" lIns="91425" tIns="45700" rIns="91425" bIns="45700" anchor="ctr" anchorCtr="0">
            <a:noAutofit/>
          </a:bodyPr>
          <a:lstStyle>
            <a:lvl1pPr lvl="0" rtl="0">
              <a:buNone/>
              <a:defRPr>
                <a:solidFill>
                  <a:srgbClr val="0A4595"/>
                </a:solidFill>
              </a:defRPr>
            </a:lvl1pPr>
            <a:lvl2pPr lvl="1" rtl="0">
              <a:buNone/>
              <a:defRPr>
                <a:solidFill>
                  <a:srgbClr val="0A4595"/>
                </a:solidFill>
              </a:defRPr>
            </a:lvl2pPr>
            <a:lvl3pPr lvl="2" rtl="0">
              <a:buNone/>
              <a:defRPr>
                <a:solidFill>
                  <a:srgbClr val="0A4595"/>
                </a:solidFill>
              </a:defRPr>
            </a:lvl3pPr>
            <a:lvl4pPr lvl="3" rtl="0">
              <a:buNone/>
              <a:defRPr>
                <a:solidFill>
                  <a:srgbClr val="0A4595"/>
                </a:solidFill>
              </a:defRPr>
            </a:lvl4pPr>
            <a:lvl5pPr lvl="4" rtl="0">
              <a:buNone/>
              <a:defRPr>
                <a:solidFill>
                  <a:srgbClr val="0A4595"/>
                </a:solidFill>
              </a:defRPr>
            </a:lvl5pPr>
            <a:lvl6pPr lvl="5" rtl="0">
              <a:buNone/>
              <a:defRPr>
                <a:solidFill>
                  <a:srgbClr val="0A4595"/>
                </a:solidFill>
              </a:defRPr>
            </a:lvl6pPr>
            <a:lvl7pPr lvl="6" rtl="0">
              <a:buNone/>
              <a:defRPr>
                <a:solidFill>
                  <a:srgbClr val="0A4595"/>
                </a:solidFill>
              </a:defRPr>
            </a:lvl7pPr>
            <a:lvl8pPr lvl="7" rtl="0">
              <a:buNone/>
              <a:defRPr>
                <a:solidFill>
                  <a:srgbClr val="0A4595"/>
                </a:solidFill>
              </a:defRPr>
            </a:lvl8pPr>
            <a:lvl9pPr lvl="8" rtl="0">
              <a:buNone/>
              <a:defRPr>
                <a:solidFill>
                  <a:srgbClr val="0A4595"/>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212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73367" y="268424"/>
            <a:ext cx="9591600" cy="812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3600"/>
              <a:buFont typeface="Cambria"/>
              <a:buNone/>
              <a:defRPr sz="3600" b="1" i="0" u="none" strike="noStrike" cap="none">
                <a:solidFill>
                  <a:schemeClr val="dk2"/>
                </a:solidFill>
                <a:latin typeface="Cambria"/>
                <a:ea typeface="Cambria"/>
                <a:cs typeface="Cambria"/>
                <a:sym typeface="Cambria"/>
              </a:defRPr>
            </a:lvl1pPr>
            <a:lvl2pPr marL="0" marR="0" lvl="1" indent="-88900" algn="l" rtl="0">
              <a:spcBef>
                <a:spcPts val="0"/>
              </a:spcBef>
              <a:spcAft>
                <a:spcPts val="0"/>
              </a:spcAft>
              <a:buClr>
                <a:schemeClr val="dk2"/>
              </a:buClr>
              <a:buSzPts val="1400"/>
              <a:buChar char="○"/>
              <a:defRPr>
                <a:solidFill>
                  <a:schemeClr val="dk2"/>
                </a:solidFill>
              </a:defRPr>
            </a:lvl2pPr>
            <a:lvl3pPr marL="0" marR="0" lvl="2" indent="-88900" algn="l" rtl="0">
              <a:spcBef>
                <a:spcPts val="0"/>
              </a:spcBef>
              <a:spcAft>
                <a:spcPts val="0"/>
              </a:spcAft>
              <a:buClr>
                <a:schemeClr val="dk2"/>
              </a:buClr>
              <a:buSzPts val="1400"/>
              <a:buChar char="■"/>
              <a:defRPr>
                <a:solidFill>
                  <a:schemeClr val="dk2"/>
                </a:solidFill>
              </a:defRPr>
            </a:lvl3pPr>
            <a:lvl4pPr marL="0" marR="0" lvl="3" indent="-88900" algn="l" rtl="0">
              <a:spcBef>
                <a:spcPts val="0"/>
              </a:spcBef>
              <a:spcAft>
                <a:spcPts val="0"/>
              </a:spcAft>
              <a:buClr>
                <a:schemeClr val="dk2"/>
              </a:buClr>
              <a:buSzPts val="1400"/>
              <a:buChar char="●"/>
              <a:defRPr>
                <a:solidFill>
                  <a:schemeClr val="dk2"/>
                </a:solidFill>
              </a:defRPr>
            </a:lvl4pPr>
            <a:lvl5pPr marL="0" marR="0" lvl="4" indent="-88900" algn="l" rtl="0">
              <a:spcBef>
                <a:spcPts val="0"/>
              </a:spcBef>
              <a:spcAft>
                <a:spcPts val="0"/>
              </a:spcAft>
              <a:buClr>
                <a:schemeClr val="dk2"/>
              </a:buClr>
              <a:buSzPts val="1400"/>
              <a:buChar char="○"/>
              <a:defRPr>
                <a:solidFill>
                  <a:schemeClr val="dk2"/>
                </a:solidFill>
              </a:defRPr>
            </a:lvl5pPr>
            <a:lvl6pPr marL="0" marR="0" lvl="5" indent="-88900" algn="l" rtl="0">
              <a:spcBef>
                <a:spcPts val="0"/>
              </a:spcBef>
              <a:spcAft>
                <a:spcPts val="0"/>
              </a:spcAft>
              <a:buClr>
                <a:schemeClr val="dk2"/>
              </a:buClr>
              <a:buSzPts val="1400"/>
              <a:buChar char="■"/>
              <a:defRPr>
                <a:solidFill>
                  <a:schemeClr val="dk2"/>
                </a:solidFill>
              </a:defRPr>
            </a:lvl6pPr>
            <a:lvl7pPr marL="0" marR="0" lvl="6" indent="-88900" algn="l" rtl="0">
              <a:spcBef>
                <a:spcPts val="0"/>
              </a:spcBef>
              <a:spcAft>
                <a:spcPts val="0"/>
              </a:spcAft>
              <a:buClr>
                <a:schemeClr val="dk2"/>
              </a:buClr>
              <a:buSzPts val="1400"/>
              <a:buChar char="●"/>
              <a:defRPr>
                <a:solidFill>
                  <a:schemeClr val="dk2"/>
                </a:solidFill>
              </a:defRPr>
            </a:lvl7pPr>
            <a:lvl8pPr marL="0" marR="0" lvl="7" indent="-88900" algn="l" rtl="0">
              <a:spcBef>
                <a:spcPts val="0"/>
              </a:spcBef>
              <a:spcAft>
                <a:spcPts val="0"/>
              </a:spcAft>
              <a:buClr>
                <a:schemeClr val="dk2"/>
              </a:buClr>
              <a:buSzPts val="1400"/>
              <a:buChar char="○"/>
              <a:defRPr>
                <a:solidFill>
                  <a:schemeClr val="dk2"/>
                </a:solidFill>
              </a:defRPr>
            </a:lvl8pPr>
            <a:lvl9pPr marL="0" marR="0" lvl="8" indent="-88900" algn="l" rtl="0">
              <a:spcBef>
                <a:spcPts val="0"/>
              </a:spcBef>
              <a:spcAft>
                <a:spcPts val="0"/>
              </a:spcAft>
              <a:buClr>
                <a:schemeClr val="dk2"/>
              </a:buClr>
              <a:buSzPts val="1400"/>
              <a:buChar char="■"/>
              <a:defRPr>
                <a:solidFill>
                  <a:schemeClr val="dk2"/>
                </a:solidFill>
              </a:defRPr>
            </a:lvl9pPr>
          </a:lstStyle>
          <a:p>
            <a:endParaRPr dirty="0"/>
          </a:p>
        </p:txBody>
      </p:sp>
      <p:sp>
        <p:nvSpPr>
          <p:cNvPr id="52" name="Google Shape;52;p13"/>
          <p:cNvSpPr txBox="1">
            <a:spLocks noGrp="1"/>
          </p:cNvSpPr>
          <p:nvPr>
            <p:ph type="body" idx="1"/>
          </p:nvPr>
        </p:nvSpPr>
        <p:spPr>
          <a:xfrm>
            <a:off x="1010000" y="1161075"/>
            <a:ext cx="10572400" cy="4965200"/>
          </a:xfrm>
          <a:prstGeom prst="rect">
            <a:avLst/>
          </a:prstGeom>
          <a:noFill/>
          <a:ln>
            <a:noFill/>
          </a:ln>
        </p:spPr>
        <p:txBody>
          <a:bodyPr spcFirstLastPara="1" wrap="square" lIns="91425" tIns="91425" rIns="91425" bIns="91425" anchor="t" anchorCtr="0">
            <a:noAutofit/>
          </a:bodyPr>
          <a:lstStyle>
            <a:lvl1pPr marL="457200" marR="0" lvl="0" indent="-317500" algn="l" rtl="0">
              <a:spcBef>
                <a:spcPts val="480"/>
              </a:spcBef>
              <a:spcAft>
                <a:spcPts val="0"/>
              </a:spcAft>
              <a:buClr>
                <a:schemeClr val="dk2"/>
              </a:buClr>
              <a:buSzPts val="1400"/>
              <a:buFont typeface="Open Sans"/>
              <a:buChar char="●"/>
              <a:defRPr sz="2400" b="0" i="0" u="none" strike="noStrike" cap="none">
                <a:solidFill>
                  <a:schemeClr val="dk2"/>
                </a:solidFill>
                <a:latin typeface="Open Sans"/>
                <a:ea typeface="Open Sans"/>
                <a:cs typeface="Open Sans"/>
                <a:sym typeface="Open Sans"/>
              </a:defRPr>
            </a:lvl1pPr>
            <a:lvl2pPr marL="914400" marR="0" lvl="1" indent="-342900" algn="l" rtl="0">
              <a:spcBef>
                <a:spcPts val="400"/>
              </a:spcBef>
              <a:spcAft>
                <a:spcPts val="0"/>
              </a:spcAft>
              <a:buClr>
                <a:srgbClr val="0070C0"/>
              </a:buClr>
              <a:buSzPts val="1800"/>
              <a:buFont typeface="Open Sans"/>
              <a:buChar char="○"/>
              <a:defRPr sz="1800" b="0" i="0" u="none" strike="noStrike" cap="none">
                <a:solidFill>
                  <a:srgbClr val="0070C0"/>
                </a:solidFill>
                <a:latin typeface="Open Sans"/>
                <a:ea typeface="Open Sans"/>
                <a:cs typeface="Open Sans"/>
                <a:sym typeface="Open Sans"/>
              </a:defRPr>
            </a:lvl2pPr>
            <a:lvl3pPr marL="1371600" marR="0" lvl="2" indent="-330200" algn="l" rtl="0">
              <a:spcBef>
                <a:spcPts val="360"/>
              </a:spcBef>
              <a:spcAft>
                <a:spcPts val="0"/>
              </a:spcAft>
              <a:buClr>
                <a:schemeClr val="dk2"/>
              </a:buClr>
              <a:buSzPts val="1600"/>
              <a:buFont typeface="Open Sans"/>
              <a:buChar char="■"/>
              <a:defRPr sz="1600" b="0" i="0" u="none" strike="noStrike" cap="none">
                <a:solidFill>
                  <a:schemeClr val="dk2"/>
                </a:solidFill>
                <a:latin typeface="Open Sans"/>
                <a:ea typeface="Open Sans"/>
                <a:cs typeface="Open Sans"/>
                <a:sym typeface="Open Sans"/>
              </a:defRPr>
            </a:lvl3pPr>
            <a:lvl4pPr marL="1828800" marR="0" lvl="3" indent="-317500" algn="l" rtl="0">
              <a:spcBef>
                <a:spcPts val="320"/>
              </a:spcBef>
              <a:spcAft>
                <a:spcPts val="0"/>
              </a:spcAft>
              <a:buClr>
                <a:schemeClr val="dk1"/>
              </a:buClr>
              <a:buSzPts val="1400"/>
              <a:buFont typeface="Open Sans"/>
              <a:buChar char="●"/>
              <a:defRPr b="0" i="0" u="none" strike="noStrike" cap="none">
                <a:solidFill>
                  <a:schemeClr val="dk1"/>
                </a:solidFill>
                <a:latin typeface="Open Sans"/>
                <a:ea typeface="Open Sans"/>
                <a:cs typeface="Open Sans"/>
                <a:sym typeface="Open Sans"/>
              </a:defRPr>
            </a:lvl4pPr>
            <a:lvl5pPr marL="2286000" marR="0" lvl="4" indent="-304800" algn="l" rtl="0">
              <a:spcBef>
                <a:spcPts val="32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292100" algn="l" rtl="0">
              <a:spcBef>
                <a:spcPts val="400"/>
              </a:spcBef>
              <a:spcAft>
                <a:spcPts val="0"/>
              </a:spcAft>
              <a:buClr>
                <a:schemeClr val="dk1"/>
              </a:buClr>
              <a:buSzPts val="1000"/>
              <a:buFont typeface="Open Sans"/>
              <a:buChar char="■"/>
              <a:defRPr sz="1000" b="0" i="0" u="none" strike="noStrike" cap="none">
                <a:solidFill>
                  <a:schemeClr val="dk1"/>
                </a:solidFill>
                <a:latin typeface="Open Sans"/>
                <a:ea typeface="Open Sans"/>
                <a:cs typeface="Open Sans"/>
                <a:sym typeface="Open Sans"/>
              </a:defRPr>
            </a:lvl6pPr>
            <a:lvl7pPr marL="3200400" marR="0" lvl="6" indent="-292100" algn="l" rtl="0">
              <a:spcBef>
                <a:spcPts val="400"/>
              </a:spcBef>
              <a:spcAft>
                <a:spcPts val="0"/>
              </a:spcAft>
              <a:buClr>
                <a:schemeClr val="dk1"/>
              </a:buClr>
              <a:buSzPts val="1000"/>
              <a:buFont typeface="Open Sans"/>
              <a:buChar char="●"/>
              <a:defRPr sz="1000" b="0" i="0" u="none" strike="noStrike" cap="none">
                <a:solidFill>
                  <a:schemeClr val="dk1"/>
                </a:solidFill>
                <a:latin typeface="Open Sans"/>
                <a:ea typeface="Open Sans"/>
                <a:cs typeface="Open Sans"/>
                <a:sym typeface="Open Sans"/>
              </a:defRPr>
            </a:lvl7pPr>
            <a:lvl8pPr marL="3657600" marR="0" lvl="7" indent="-285750" algn="l" rtl="0">
              <a:spcBef>
                <a:spcPts val="400"/>
              </a:spcBef>
              <a:spcAft>
                <a:spcPts val="0"/>
              </a:spcAft>
              <a:buClr>
                <a:schemeClr val="dk1"/>
              </a:buClr>
              <a:buSzPts val="900"/>
              <a:buFont typeface="Open Sans"/>
              <a:buChar char="○"/>
              <a:defRPr sz="900" b="0" i="1" u="none" strike="noStrike" cap="none">
                <a:solidFill>
                  <a:schemeClr val="dk1"/>
                </a:solidFill>
                <a:latin typeface="Open Sans"/>
                <a:ea typeface="Open Sans"/>
                <a:cs typeface="Open Sans"/>
                <a:sym typeface="Open Sans"/>
              </a:defRPr>
            </a:lvl8pPr>
            <a:lvl9pPr marL="4114800" marR="0" lvl="8" indent="-285750" algn="l" rtl="0">
              <a:spcBef>
                <a:spcPts val="400"/>
              </a:spcBef>
              <a:spcAft>
                <a:spcPts val="0"/>
              </a:spcAft>
              <a:buClr>
                <a:schemeClr val="dk1"/>
              </a:buClr>
              <a:buSzPts val="900"/>
              <a:buFont typeface="Open Sans"/>
              <a:buChar char="■"/>
              <a:defRPr sz="900" b="0" i="1" u="none" strike="noStrike" cap="none">
                <a:solidFill>
                  <a:schemeClr val="dk1"/>
                </a:solidFill>
                <a:latin typeface="Open Sans"/>
                <a:ea typeface="Open Sans"/>
                <a:cs typeface="Open Sans"/>
                <a:sym typeface="Open Sans"/>
              </a:defRPr>
            </a:lvl9pPr>
          </a:lstStyle>
          <a:p>
            <a:endParaRPr dirty="0"/>
          </a:p>
        </p:txBody>
      </p:sp>
      <p:sp>
        <p:nvSpPr>
          <p:cNvPr id="53" name="Google Shape;53;p13"/>
          <p:cNvSpPr txBox="1">
            <a:spLocks noGrp="1"/>
          </p:cNvSpPr>
          <p:nvPr>
            <p:ph type="sldNum" idx="12"/>
          </p:nvPr>
        </p:nvSpPr>
        <p:spPr>
          <a:xfrm>
            <a:off x="8737600" y="6356340"/>
            <a:ext cx="3126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Open Sans"/>
                <a:ea typeface="Open Sans"/>
                <a:cs typeface="Open Sans"/>
                <a:sym typeface="Open Sans"/>
              </a:defRPr>
            </a:lvl1pPr>
            <a:lvl2pPr marL="0" marR="0" lvl="1" indent="0" algn="r" rtl="0">
              <a:spcBef>
                <a:spcPts val="0"/>
              </a:spcBef>
              <a:buNone/>
              <a:defRPr sz="1600" b="0" i="0" u="none" strike="noStrike" cap="none">
                <a:solidFill>
                  <a:srgbClr val="888888"/>
                </a:solidFill>
                <a:latin typeface="Open Sans"/>
                <a:ea typeface="Open Sans"/>
                <a:cs typeface="Open Sans"/>
                <a:sym typeface="Open Sans"/>
              </a:defRPr>
            </a:lvl2pPr>
            <a:lvl3pPr marL="0" marR="0" lvl="2" indent="0" algn="r" rtl="0">
              <a:spcBef>
                <a:spcPts val="0"/>
              </a:spcBef>
              <a:buNone/>
              <a:defRPr sz="1600" b="0" i="0" u="none" strike="noStrike" cap="none">
                <a:solidFill>
                  <a:srgbClr val="888888"/>
                </a:solidFill>
                <a:latin typeface="Open Sans"/>
                <a:ea typeface="Open Sans"/>
                <a:cs typeface="Open Sans"/>
                <a:sym typeface="Open Sans"/>
              </a:defRPr>
            </a:lvl3pPr>
            <a:lvl4pPr marL="0" marR="0" lvl="3" indent="0" algn="r" rtl="0">
              <a:spcBef>
                <a:spcPts val="0"/>
              </a:spcBef>
              <a:buNone/>
              <a:defRPr sz="1600" b="0" i="0" u="none" strike="noStrike" cap="none">
                <a:solidFill>
                  <a:srgbClr val="888888"/>
                </a:solidFill>
                <a:latin typeface="Open Sans"/>
                <a:ea typeface="Open Sans"/>
                <a:cs typeface="Open Sans"/>
                <a:sym typeface="Open Sans"/>
              </a:defRPr>
            </a:lvl4pPr>
            <a:lvl5pPr marL="0" marR="0" lvl="4" indent="0" algn="r" rtl="0">
              <a:spcBef>
                <a:spcPts val="0"/>
              </a:spcBef>
              <a:buNone/>
              <a:defRPr sz="1600" b="0" i="0" u="none" strike="noStrike" cap="none">
                <a:solidFill>
                  <a:srgbClr val="888888"/>
                </a:solidFill>
                <a:latin typeface="Open Sans"/>
                <a:ea typeface="Open Sans"/>
                <a:cs typeface="Open Sans"/>
                <a:sym typeface="Open Sans"/>
              </a:defRPr>
            </a:lvl5pPr>
            <a:lvl6pPr marL="0" marR="0" lvl="5" indent="0" algn="r" rtl="0">
              <a:spcBef>
                <a:spcPts val="0"/>
              </a:spcBef>
              <a:buNone/>
              <a:defRPr sz="1600" b="0" i="0" u="none" strike="noStrike" cap="none">
                <a:solidFill>
                  <a:srgbClr val="888888"/>
                </a:solidFill>
                <a:latin typeface="Open Sans"/>
                <a:ea typeface="Open Sans"/>
                <a:cs typeface="Open Sans"/>
                <a:sym typeface="Open Sans"/>
              </a:defRPr>
            </a:lvl6pPr>
            <a:lvl7pPr marL="0" marR="0" lvl="6" indent="0" algn="r" rtl="0">
              <a:spcBef>
                <a:spcPts val="0"/>
              </a:spcBef>
              <a:buNone/>
              <a:defRPr sz="1600" b="0" i="0" u="none" strike="noStrike" cap="none">
                <a:solidFill>
                  <a:srgbClr val="888888"/>
                </a:solidFill>
                <a:latin typeface="Open Sans"/>
                <a:ea typeface="Open Sans"/>
                <a:cs typeface="Open Sans"/>
                <a:sym typeface="Open Sans"/>
              </a:defRPr>
            </a:lvl7pPr>
            <a:lvl8pPr marL="0" marR="0" lvl="7" indent="0" algn="r" rtl="0">
              <a:spcBef>
                <a:spcPts val="0"/>
              </a:spcBef>
              <a:buNone/>
              <a:defRPr sz="1600" b="0" i="0" u="none" strike="noStrike" cap="none">
                <a:solidFill>
                  <a:srgbClr val="888888"/>
                </a:solidFill>
                <a:latin typeface="Open Sans"/>
                <a:ea typeface="Open Sans"/>
                <a:cs typeface="Open Sans"/>
                <a:sym typeface="Open Sans"/>
              </a:defRPr>
            </a:lvl8pPr>
            <a:lvl9pPr marL="0" marR="0" lvl="8" indent="0" algn="r" rtl="0">
              <a:spcBef>
                <a:spcPts val="0"/>
              </a:spcBef>
              <a:buNone/>
              <a:defRPr sz="1600" b="0" i="0" u="none" strike="noStrike" cap="none">
                <a:solidFill>
                  <a:srgbClr val="888888"/>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7289441"/>
      </p:ext>
    </p:extLst>
  </p:cSld>
  <p:clrMap bg1="lt1" tx1="dk1" bg2="dk2" tx2="lt2" accent1="accent1" accent2="accent2" accent3="accent3" accent4="accent4" accent5="accent5" accent6="accent6" hlink="hlink" folHlink="folHlink"/>
  <p:sldLayoutIdLst>
    <p:sldLayoutId id="2147483695" r:id="rId1"/>
    <p:sldLayoutId id="2147483675" r:id="rId2"/>
    <p:sldLayoutId id="2147483677" r:id="rId3"/>
    <p:sldLayoutId id="2147483678" r:id="rId4"/>
    <p:sldLayoutId id="2147483679" r:id="rId5"/>
    <p:sldLayoutId id="2147483680" r:id="rId6"/>
    <p:sldLayoutId id="2147483681" r:id="rId7"/>
    <p:sldLayoutId id="2147483683" r:id="rId8"/>
    <p:sldLayoutId id="2147483684" r:id="rId9"/>
    <p:sldLayoutId id="2147483685" r:id="rId10"/>
    <p:sldLayoutId id="2147483686" r:id="rId11"/>
    <p:sldLayoutId id="2147483690" r:id="rId12"/>
    <p:sldLayoutId id="214748369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tabLst>
          <a:tab pos="2398713" algn="l"/>
        </a:tabLst>
        <a:defRPr sz="1867" b="0" i="0" u="none" strike="noStrike" cap="none" baseline="0">
          <a:solidFill>
            <a:srgbClr val="000000"/>
          </a:solidFill>
          <a:latin typeface="Calibri Light" panose="020F030202020403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baseline="0">
          <a:solidFill>
            <a:srgbClr val="000000"/>
          </a:solidFill>
          <a:latin typeface="Calibri" panose="020F050202020403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8F7AE8-2161-43B8-A093-0DD9B77F70E8}"/>
              </a:ext>
            </a:extLst>
          </p:cNvPr>
          <p:cNvSpPr>
            <a:spLocks noGrp="1"/>
          </p:cNvSpPr>
          <p:nvPr>
            <p:ph type="body" sz="quarter" idx="13"/>
          </p:nvPr>
        </p:nvSpPr>
        <p:spPr>
          <a:xfrm>
            <a:off x="6715432" y="2566215"/>
            <a:ext cx="5309420" cy="1976288"/>
          </a:xfrm>
        </p:spPr>
        <p:txBody>
          <a:bodyPr/>
          <a:lstStyle/>
          <a:p>
            <a:pPr algn="l"/>
            <a:r>
              <a:rPr lang="en-US" sz="4400" b="1" dirty="0"/>
              <a:t>Introduction to </a:t>
            </a:r>
            <a:r>
              <a:rPr lang="en-US" sz="4400" b="1" dirty="0" err="1"/>
              <a:t>GeoXO</a:t>
            </a:r>
            <a:r>
              <a:rPr lang="en-US" sz="4400" b="1" dirty="0"/>
              <a:t> ACX Science Team</a:t>
            </a:r>
          </a:p>
        </p:txBody>
      </p:sp>
      <p:sp>
        <p:nvSpPr>
          <p:cNvPr id="5" name="Text Placeholder 4">
            <a:extLst>
              <a:ext uri="{FF2B5EF4-FFF2-40B4-BE49-F238E27FC236}">
                <a16:creationId xmlns:a16="http://schemas.microsoft.com/office/drawing/2014/main" id="{640A41C2-74CD-477F-B525-16F226D36B6A}"/>
              </a:ext>
            </a:extLst>
          </p:cNvPr>
          <p:cNvSpPr>
            <a:spLocks noGrp="1"/>
          </p:cNvSpPr>
          <p:nvPr>
            <p:ph type="body" sz="quarter" idx="14"/>
          </p:nvPr>
        </p:nvSpPr>
        <p:spPr>
          <a:xfrm>
            <a:off x="6715432" y="4736809"/>
            <a:ext cx="5476568" cy="1024893"/>
          </a:xfrm>
        </p:spPr>
        <p:txBody>
          <a:bodyPr>
            <a:noAutofit/>
          </a:bodyPr>
          <a:lstStyle/>
          <a:p>
            <a:pPr algn="l"/>
            <a:r>
              <a:rPr lang="en-US" sz="3200" dirty="0">
                <a:latin typeface="+mj-lt"/>
              </a:rPr>
              <a:t>Gregory Frost</a:t>
            </a:r>
          </a:p>
          <a:p>
            <a:pPr algn="l"/>
            <a:r>
              <a:rPr lang="en-US" sz="2000" dirty="0">
                <a:latin typeface="+mj-lt"/>
              </a:rPr>
              <a:t>NOAA Office of Oceanic and Atmospheric Research</a:t>
            </a:r>
          </a:p>
        </p:txBody>
      </p:sp>
    </p:spTree>
    <p:extLst>
      <p:ext uri="{BB962C8B-B14F-4D97-AF65-F5344CB8AC3E}">
        <p14:creationId xmlns:p14="http://schemas.microsoft.com/office/powerpoint/2010/main" val="383899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David Edwards</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5247590"/>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 National Center for Atmospheric Research</a:t>
            </a:r>
          </a:p>
          <a:p>
            <a:pPr>
              <a:spcBef>
                <a:spcPts val="600"/>
              </a:spcBef>
            </a:pPr>
            <a:r>
              <a:rPr lang="en-US" sz="2000" dirty="0">
                <a:solidFill>
                  <a:srgbClr val="1F497D"/>
                </a:solidFill>
              </a:rPr>
              <a:t>Title: </a:t>
            </a:r>
            <a:r>
              <a:rPr lang="en-US" sz="2000" dirty="0">
                <a:solidFill>
                  <a:srgbClr val="222222"/>
                </a:solidFill>
              </a:rPr>
              <a:t> Senior Scientist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Using tropospheric remote sensing data to investigate trace gases and aerosols</a:t>
            </a:r>
          </a:p>
          <a:p>
            <a:pPr marL="457200" indent="-457200">
              <a:buFont typeface="Arial" panose="020B0604020202020204" pitchFamily="34" charset="0"/>
              <a:buChar char="•"/>
            </a:pPr>
            <a:r>
              <a:rPr lang="en-US" sz="2000" dirty="0">
                <a:solidFill>
                  <a:srgbClr val="222222"/>
                </a:solidFill>
              </a:rPr>
              <a:t>Integrating cross-scale AC measurements from different observational platforms using chemical transport models and data assimilation</a:t>
            </a:r>
          </a:p>
          <a:p>
            <a:pPr marL="457200" indent="-457200">
              <a:buFont typeface="Arial" panose="020B0604020202020204" pitchFamily="34" charset="0"/>
              <a:buChar char="•"/>
            </a:pPr>
            <a:r>
              <a:rPr lang="en-US" sz="2000" dirty="0">
                <a:solidFill>
                  <a:srgbClr val="222222"/>
                </a:solidFill>
              </a:rPr>
              <a:t>Designing new satellite AC approaches using OSSEs</a:t>
            </a:r>
          </a:p>
          <a:p>
            <a:pPr marL="457200" indent="-457200">
              <a:buFont typeface="Arial" panose="020B0604020202020204" pitchFamily="34" charset="0"/>
              <a:buChar char="•"/>
            </a:pPr>
            <a:r>
              <a:rPr lang="en-US" sz="2000" dirty="0">
                <a:solidFill>
                  <a:srgbClr val="222222"/>
                </a:solidFill>
              </a:rPr>
              <a:t>Investigating diurnal variability of trace gas using GEO</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30 years in satellite AC remote sensing in every stage of mission development</a:t>
            </a:r>
          </a:p>
          <a:p>
            <a:pPr marL="457200" indent="-457200">
              <a:buFont typeface="Arial" panose="020B0604020202020204" pitchFamily="34" charset="0"/>
              <a:buChar char="•"/>
            </a:pPr>
            <a:r>
              <a:rPr lang="en-US" sz="2000" dirty="0">
                <a:solidFill>
                  <a:srgbClr val="222222"/>
                </a:solidFill>
              </a:rPr>
              <a:t>Co-led NASA Terra/MOPITT mission</a:t>
            </a:r>
          </a:p>
          <a:p>
            <a:pPr marL="457200" indent="-457200">
              <a:buFont typeface="Arial" panose="020B0604020202020204" pitchFamily="34" charset="0"/>
              <a:buChar char="•"/>
            </a:pPr>
            <a:r>
              <a:rPr lang="en-US" sz="2000" dirty="0">
                <a:solidFill>
                  <a:srgbClr val="222222"/>
                </a:solidFill>
              </a:rPr>
              <a:t>Science Team member on many international AC satellite missions, working groups and committees</a:t>
            </a:r>
          </a:p>
          <a:p>
            <a:pPr marL="457200" indent="-457200">
              <a:buFont typeface="Arial" panose="020B0604020202020204" pitchFamily="34" charset="0"/>
              <a:buChar char="•"/>
            </a:pPr>
            <a:r>
              <a:rPr lang="en-US" sz="2000" dirty="0">
                <a:solidFill>
                  <a:srgbClr val="222222"/>
                </a:solidFill>
              </a:rPr>
              <a:t>Co-chair, Science Working Group, NASA Decadal Survey GEO-CAPE project</a:t>
            </a:r>
          </a:p>
          <a:p>
            <a:pPr marL="457200" indent="-457200">
              <a:buFont typeface="Arial" panose="020B0604020202020204" pitchFamily="34" charset="0"/>
              <a:buChar char="•"/>
            </a:pPr>
            <a:r>
              <a:rPr lang="en-US" sz="2000" dirty="0">
                <a:solidFill>
                  <a:srgbClr val="222222"/>
                </a:solidFill>
              </a:rPr>
              <a:t>Science Team and Validation Team member for Korean GEMS mission</a:t>
            </a:r>
          </a:p>
          <a:p>
            <a:pPr marL="457200" indent="-457200">
              <a:buFont typeface="Arial" panose="020B0604020202020204" pitchFamily="34" charset="0"/>
              <a:buChar char="•"/>
            </a:pPr>
            <a:r>
              <a:rPr lang="en-US" sz="2000" dirty="0">
                <a:solidFill>
                  <a:srgbClr val="222222"/>
                </a:solidFill>
              </a:rPr>
              <a:t>NASA Co-I for EVI-1 TEMPO mission  </a:t>
            </a:r>
          </a:p>
        </p:txBody>
      </p:sp>
      <p:pic>
        <p:nvPicPr>
          <p:cNvPr id="4" name="Picture 3">
            <a:extLst>
              <a:ext uri="{FF2B5EF4-FFF2-40B4-BE49-F238E27FC236}">
                <a16:creationId xmlns:a16="http://schemas.microsoft.com/office/drawing/2014/main" id="{B04FD95A-2BCC-4F81-8072-96EF689B3214}"/>
              </a:ext>
            </a:extLst>
          </p:cNvPr>
          <p:cNvPicPr>
            <a:picLocks noChangeAspect="1"/>
          </p:cNvPicPr>
          <p:nvPr/>
        </p:nvPicPr>
        <p:blipFill>
          <a:blip r:embed="rId3"/>
          <a:stretch>
            <a:fillRect/>
          </a:stretch>
        </p:blipFill>
        <p:spPr>
          <a:xfrm>
            <a:off x="608968" y="913174"/>
            <a:ext cx="2743200" cy="3428605"/>
          </a:xfrm>
          <a:prstGeom prst="rect">
            <a:avLst/>
          </a:prstGeom>
        </p:spPr>
      </p:pic>
      <p:sp>
        <p:nvSpPr>
          <p:cNvPr id="3" name="Slide Number Placeholder 2">
            <a:extLst>
              <a:ext uri="{FF2B5EF4-FFF2-40B4-BE49-F238E27FC236}">
                <a16:creationId xmlns:a16="http://schemas.microsoft.com/office/drawing/2014/main" id="{0D65DE79-0394-4DC0-A24B-473E803148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56403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Larry Flynn</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3093154"/>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NOAA National Environmental Satellite, Data, &amp; Information Service</a:t>
            </a:r>
          </a:p>
          <a:p>
            <a:pPr>
              <a:spcBef>
                <a:spcPts val="600"/>
              </a:spcBef>
            </a:pPr>
            <a:r>
              <a:rPr lang="en-US" sz="2000" dirty="0">
                <a:solidFill>
                  <a:srgbClr val="1F497D"/>
                </a:solidFill>
              </a:rPr>
              <a:t>Title:</a:t>
            </a:r>
            <a:r>
              <a:rPr lang="en-US" sz="2000" dirty="0">
                <a:solidFill>
                  <a:srgbClr val="222222"/>
                </a:solidFill>
              </a:rPr>
              <a:t> Research Scientist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Calibration and validation of satellite measurements and products for atmospheric composition applications </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In-orbit calibration and characterization of UV/Visible spectrometers</a:t>
            </a:r>
          </a:p>
          <a:p>
            <a:pPr marL="457200" indent="-457200">
              <a:buFont typeface="Arial" panose="020B0604020202020204" pitchFamily="34" charset="0"/>
              <a:buChar char="•"/>
            </a:pPr>
            <a:r>
              <a:rPr lang="en-US" sz="2000" dirty="0">
                <a:solidFill>
                  <a:srgbClr val="222222"/>
                </a:solidFill>
              </a:rPr>
              <a:t>Implementation, evaluation and validation of ozone products</a:t>
            </a:r>
          </a:p>
          <a:p>
            <a:pPr marL="457200" indent="-457200">
              <a:buFont typeface="Arial" panose="020B0604020202020204" pitchFamily="34" charset="0"/>
              <a:buChar char="•"/>
            </a:pPr>
            <a:r>
              <a:rPr lang="en-US" sz="2000" dirty="0">
                <a:solidFill>
                  <a:srgbClr val="222222"/>
                </a:solidFill>
              </a:rPr>
              <a:t>Research and development of trace gas retrieval algorithms</a:t>
            </a:r>
          </a:p>
        </p:txBody>
      </p:sp>
      <p:pic>
        <p:nvPicPr>
          <p:cNvPr id="4" name="Picture 3">
            <a:extLst>
              <a:ext uri="{FF2B5EF4-FFF2-40B4-BE49-F238E27FC236}">
                <a16:creationId xmlns:a16="http://schemas.microsoft.com/office/drawing/2014/main" id="{B654ADAA-893E-4CB6-BF39-22693A7EA9BB}"/>
              </a:ext>
            </a:extLst>
          </p:cNvPr>
          <p:cNvPicPr>
            <a:picLocks noChangeAspect="1"/>
          </p:cNvPicPr>
          <p:nvPr/>
        </p:nvPicPr>
        <p:blipFill>
          <a:blip r:embed="rId3"/>
          <a:stretch>
            <a:fillRect/>
          </a:stretch>
        </p:blipFill>
        <p:spPr>
          <a:xfrm>
            <a:off x="630028" y="913173"/>
            <a:ext cx="2743200" cy="2881223"/>
          </a:xfrm>
          <a:prstGeom prst="rect">
            <a:avLst/>
          </a:prstGeom>
        </p:spPr>
      </p:pic>
      <p:sp>
        <p:nvSpPr>
          <p:cNvPr id="3" name="Slide Number Placeholder 2">
            <a:extLst>
              <a:ext uri="{FF2B5EF4-FFF2-40B4-BE49-F238E27FC236}">
                <a16:creationId xmlns:a16="http://schemas.microsoft.com/office/drawing/2014/main" id="{EF148424-040A-4781-8880-F477B4B9C9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821130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Gonzalo Gonzalez Abad</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4939814"/>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Center for Astrophysics, Harvard &amp; Smithsonian</a:t>
            </a:r>
          </a:p>
          <a:p>
            <a:pPr>
              <a:spcBef>
                <a:spcPts val="600"/>
              </a:spcBef>
            </a:pPr>
            <a:r>
              <a:rPr lang="en-US" sz="2000" dirty="0">
                <a:solidFill>
                  <a:srgbClr val="1F497D"/>
                </a:solidFill>
              </a:rPr>
              <a:t>Title: </a:t>
            </a:r>
            <a:r>
              <a:rPr lang="en-US" sz="2000" dirty="0">
                <a:solidFill>
                  <a:srgbClr val="222222"/>
                </a:solidFill>
              </a:rPr>
              <a:t> Physicist (research scientist)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Characterization of AC, with focus on air quality and pollution</a:t>
            </a:r>
          </a:p>
          <a:p>
            <a:pPr marL="457200" indent="-457200">
              <a:buFont typeface="Arial" panose="020B0604020202020204" pitchFamily="34" charset="0"/>
              <a:buChar char="•"/>
            </a:pPr>
            <a:r>
              <a:rPr lang="en-US" sz="2000" dirty="0">
                <a:solidFill>
                  <a:srgbClr val="222222"/>
                </a:solidFill>
              </a:rPr>
              <a:t>Environmental and social implications of degraded air quality</a:t>
            </a:r>
          </a:p>
          <a:p>
            <a:pPr marL="457200" indent="-457200">
              <a:buFont typeface="Arial" panose="020B0604020202020204" pitchFamily="34" charset="0"/>
              <a:buChar char="•"/>
            </a:pPr>
            <a:r>
              <a:rPr lang="en-US" sz="2000" dirty="0">
                <a:solidFill>
                  <a:srgbClr val="222222"/>
                </a:solidFill>
              </a:rPr>
              <a:t>Remote sensing instrumentation, radiative transfer, chemical transport modelling, spectroscopy, and retrieval theory applied to AC observations</a:t>
            </a:r>
          </a:p>
          <a:p>
            <a:pPr marL="457200" indent="-457200">
              <a:buFont typeface="Arial" panose="020B0604020202020204" pitchFamily="34" charset="0"/>
              <a:buChar char="•"/>
            </a:pPr>
            <a:r>
              <a:rPr lang="en-US" sz="2000" dirty="0">
                <a:solidFill>
                  <a:srgbClr val="222222"/>
                </a:solidFill>
              </a:rPr>
              <a:t>Validation of satellite AC measurements</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Member, TEMPO Science Team</a:t>
            </a:r>
          </a:p>
          <a:p>
            <a:pPr marL="457200" indent="-457200">
              <a:buFont typeface="Arial" panose="020B0604020202020204" pitchFamily="34" charset="0"/>
              <a:buChar char="•"/>
            </a:pPr>
            <a:r>
              <a:rPr lang="en-US" sz="2000" dirty="0">
                <a:solidFill>
                  <a:srgbClr val="222222"/>
                </a:solidFill>
              </a:rPr>
              <a:t>Development of operational TEMPO trace gas retrievals (NO</a:t>
            </a:r>
            <a:r>
              <a:rPr lang="en-US" sz="2000" baseline="-25000" dirty="0">
                <a:solidFill>
                  <a:srgbClr val="222222"/>
                </a:solidFill>
              </a:rPr>
              <a:t>2</a:t>
            </a:r>
            <a:r>
              <a:rPr lang="en-US" sz="2000" dirty="0">
                <a:solidFill>
                  <a:srgbClr val="222222"/>
                </a:solidFill>
              </a:rPr>
              <a:t> and HCHO)</a:t>
            </a:r>
          </a:p>
          <a:p>
            <a:pPr marL="457200" indent="-457200">
              <a:buFont typeface="Arial" panose="020B0604020202020204" pitchFamily="34" charset="0"/>
              <a:buChar char="•"/>
            </a:pPr>
            <a:r>
              <a:rPr lang="en-US" sz="2000" dirty="0">
                <a:solidFill>
                  <a:srgbClr val="222222"/>
                </a:solidFill>
              </a:rPr>
              <a:t>Development and maintenance of long-term data records of HCHO, glyoxal and water vapor retrievals from multiple satellite UV/Vis instruments</a:t>
            </a:r>
          </a:p>
          <a:p>
            <a:pPr marL="457200" indent="-457200">
              <a:buFont typeface="Arial" panose="020B0604020202020204" pitchFamily="34" charset="0"/>
              <a:buChar char="•"/>
            </a:pPr>
            <a:r>
              <a:rPr lang="en-US" sz="2000" dirty="0">
                <a:solidFill>
                  <a:srgbClr val="222222"/>
                </a:solidFill>
              </a:rPr>
              <a:t>Development, maintenance and improvement of HCHO, glyoxal, bromine monoxide, chlorine dioxide and water vapor OMI retrievals</a:t>
            </a:r>
          </a:p>
        </p:txBody>
      </p:sp>
      <p:pic>
        <p:nvPicPr>
          <p:cNvPr id="4" name="Picture 3">
            <a:extLst>
              <a:ext uri="{FF2B5EF4-FFF2-40B4-BE49-F238E27FC236}">
                <a16:creationId xmlns:a16="http://schemas.microsoft.com/office/drawing/2014/main" id="{9218C8A1-63D1-4727-9E75-10A00DE2E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16" y="913173"/>
            <a:ext cx="2743200" cy="3210790"/>
          </a:xfrm>
          <a:prstGeom prst="rect">
            <a:avLst/>
          </a:prstGeom>
        </p:spPr>
      </p:pic>
      <p:sp>
        <p:nvSpPr>
          <p:cNvPr id="3" name="Slide Number Placeholder 2">
            <a:extLst>
              <a:ext uri="{FF2B5EF4-FFF2-40B4-BE49-F238E27FC236}">
                <a16:creationId xmlns:a16="http://schemas.microsoft.com/office/drawing/2014/main" id="{2956451D-1E8F-4501-9639-ED85C99B79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3965469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Kat Hawley</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5247590"/>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 NOAA </a:t>
            </a:r>
            <a:r>
              <a:rPr lang="en-US" sz="2000" dirty="0" err="1">
                <a:solidFill>
                  <a:srgbClr val="222222"/>
                </a:solidFill>
              </a:rPr>
              <a:t>GeoXO</a:t>
            </a:r>
            <a:r>
              <a:rPr lang="en-US" sz="2000" dirty="0">
                <a:solidFill>
                  <a:srgbClr val="222222"/>
                </a:solidFill>
              </a:rPr>
              <a:t> Program</a:t>
            </a:r>
          </a:p>
          <a:p>
            <a:pPr>
              <a:spcBef>
                <a:spcPts val="600"/>
              </a:spcBef>
            </a:pPr>
            <a:r>
              <a:rPr lang="en-US" sz="2000" dirty="0">
                <a:solidFill>
                  <a:srgbClr val="1F497D"/>
                </a:solidFill>
              </a:rPr>
              <a:t>Title: </a:t>
            </a:r>
            <a:r>
              <a:rPr lang="en-US" sz="2000" dirty="0">
                <a:solidFill>
                  <a:srgbClr val="222222"/>
                </a:solidFill>
              </a:rPr>
              <a:t> </a:t>
            </a:r>
            <a:r>
              <a:rPr lang="en-US" sz="2000" dirty="0" err="1">
                <a:solidFill>
                  <a:srgbClr val="222222"/>
                </a:solidFill>
              </a:rPr>
              <a:t>GeoXO</a:t>
            </a:r>
            <a:r>
              <a:rPr lang="en-US" sz="2000" dirty="0">
                <a:solidFill>
                  <a:srgbClr val="222222"/>
                </a:solidFill>
              </a:rPr>
              <a:t> Lead Scientist for User Engagement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Understanding how information generates value in society</a:t>
            </a:r>
          </a:p>
          <a:p>
            <a:pPr marL="457200" indent="-457200">
              <a:buFont typeface="Arial" panose="020B0604020202020204" pitchFamily="34" charset="0"/>
              <a:buChar char="•"/>
            </a:pPr>
            <a:r>
              <a:rPr lang="en-US" sz="2000" dirty="0">
                <a:solidFill>
                  <a:srgbClr val="222222"/>
                </a:solidFill>
              </a:rPr>
              <a:t>Creating an optimal customer experience</a:t>
            </a:r>
          </a:p>
          <a:p>
            <a:pPr marL="457200" indent="-457200">
              <a:buFont typeface="Arial" panose="020B0604020202020204" pitchFamily="34" charset="0"/>
              <a:buChar char="•"/>
            </a:pPr>
            <a:r>
              <a:rPr lang="en-US" sz="2000" dirty="0">
                <a:solidFill>
                  <a:srgbClr val="222222"/>
                </a:solidFill>
              </a:rPr>
              <a:t>Strategies for extrapolating information for decision-making </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Serves as a strategic and tactical sounding board for the </a:t>
            </a:r>
            <a:r>
              <a:rPr lang="en-US" sz="2000" dirty="0" err="1">
                <a:solidFill>
                  <a:srgbClr val="222222"/>
                </a:solidFill>
              </a:rPr>
              <a:t>GeoXO</a:t>
            </a:r>
            <a:r>
              <a:rPr lang="en-US" sz="2000" dirty="0">
                <a:solidFill>
                  <a:srgbClr val="222222"/>
                </a:solidFill>
              </a:rPr>
              <a:t> leadership and broader management team on all aspects of user engagement:</a:t>
            </a:r>
          </a:p>
          <a:p>
            <a:pPr marL="914400" lvl="1" indent="-457200">
              <a:buFont typeface="Arial" panose="020B0604020202020204" pitchFamily="34" charset="0"/>
              <a:buChar char="•"/>
            </a:pPr>
            <a:r>
              <a:rPr lang="en-US" sz="2000" dirty="0">
                <a:solidFill>
                  <a:srgbClr val="222222"/>
                </a:solidFill>
              </a:rPr>
              <a:t>Best practices</a:t>
            </a:r>
          </a:p>
          <a:p>
            <a:pPr marL="914400" lvl="1" indent="-457200">
              <a:buFont typeface="Arial" panose="020B0604020202020204" pitchFamily="34" charset="0"/>
              <a:buChar char="•"/>
            </a:pPr>
            <a:r>
              <a:rPr lang="en-US" sz="2000" dirty="0">
                <a:solidFill>
                  <a:srgbClr val="222222"/>
                </a:solidFill>
              </a:rPr>
              <a:t>Engagement activities</a:t>
            </a:r>
          </a:p>
          <a:p>
            <a:pPr marL="914400" lvl="1" indent="-457200">
              <a:buFont typeface="Arial" panose="020B0604020202020204" pitchFamily="34" charset="0"/>
              <a:buChar char="•"/>
            </a:pPr>
            <a:r>
              <a:rPr lang="en-US" sz="2000" dirty="0">
                <a:solidFill>
                  <a:srgbClr val="222222"/>
                </a:solidFill>
              </a:rPr>
              <a:t>Outreach</a:t>
            </a:r>
          </a:p>
          <a:p>
            <a:pPr marL="914400" lvl="1" indent="-457200">
              <a:buFont typeface="Arial" panose="020B0604020202020204" pitchFamily="34" charset="0"/>
              <a:buChar char="•"/>
            </a:pPr>
            <a:r>
              <a:rPr lang="en-US" sz="2000" dirty="0">
                <a:solidFill>
                  <a:srgbClr val="222222"/>
                </a:solidFill>
              </a:rPr>
              <a:t>User training</a:t>
            </a:r>
          </a:p>
          <a:p>
            <a:pPr marL="914400" lvl="1" indent="-457200">
              <a:buFont typeface="Arial" panose="020B0604020202020204" pitchFamily="34" charset="0"/>
              <a:buChar char="•"/>
            </a:pPr>
            <a:r>
              <a:rPr lang="en-US" sz="2000" dirty="0">
                <a:solidFill>
                  <a:srgbClr val="222222"/>
                </a:solidFill>
              </a:rPr>
              <a:t>Documentation</a:t>
            </a:r>
          </a:p>
          <a:p>
            <a:pPr marL="914400" lvl="1" indent="-457200">
              <a:buFont typeface="Arial" panose="020B0604020202020204" pitchFamily="34" charset="0"/>
              <a:buChar char="•"/>
            </a:pPr>
            <a:r>
              <a:rPr lang="en-US" sz="2000" dirty="0">
                <a:solidFill>
                  <a:srgbClr val="222222"/>
                </a:solidFill>
              </a:rPr>
              <a:t>User readiness</a:t>
            </a:r>
          </a:p>
          <a:p>
            <a:pPr marL="914400" lvl="1" indent="-457200">
              <a:buFont typeface="Arial" panose="020B0604020202020204" pitchFamily="34" charset="0"/>
              <a:buChar char="•"/>
            </a:pPr>
            <a:r>
              <a:rPr lang="en-US" sz="2000" dirty="0">
                <a:solidFill>
                  <a:srgbClr val="222222"/>
                </a:solidFill>
              </a:rPr>
              <a:t>User sustainment</a:t>
            </a:r>
          </a:p>
        </p:txBody>
      </p:sp>
      <p:pic>
        <p:nvPicPr>
          <p:cNvPr id="4" name="Picture 3">
            <a:extLst>
              <a:ext uri="{FF2B5EF4-FFF2-40B4-BE49-F238E27FC236}">
                <a16:creationId xmlns:a16="http://schemas.microsoft.com/office/drawing/2014/main" id="{E92AA073-9AA0-43EE-9108-B6181E2134F9}"/>
              </a:ext>
            </a:extLst>
          </p:cNvPr>
          <p:cNvPicPr>
            <a:picLocks noChangeAspect="1"/>
          </p:cNvPicPr>
          <p:nvPr/>
        </p:nvPicPr>
        <p:blipFill rotWithShape="1">
          <a:blip r:embed="rId3"/>
          <a:srcRect l="4394" r="19444"/>
          <a:stretch/>
        </p:blipFill>
        <p:spPr>
          <a:xfrm rot="5400000">
            <a:off x="608762" y="934438"/>
            <a:ext cx="2785731" cy="2743200"/>
          </a:xfrm>
          <a:prstGeom prst="rect">
            <a:avLst/>
          </a:prstGeom>
        </p:spPr>
      </p:pic>
      <p:sp>
        <p:nvSpPr>
          <p:cNvPr id="3" name="Slide Number Placeholder 2">
            <a:extLst>
              <a:ext uri="{FF2B5EF4-FFF2-40B4-BE49-F238E27FC236}">
                <a16:creationId xmlns:a16="http://schemas.microsoft.com/office/drawing/2014/main" id="{5F4EA3EA-50DE-45E0-8C03-F8DAB84ABB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1938179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Barron Henderson</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5247590"/>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 U.S. EPA Office of Air Quality Planning and Standards</a:t>
            </a:r>
          </a:p>
          <a:p>
            <a:pPr>
              <a:spcBef>
                <a:spcPts val="600"/>
              </a:spcBef>
            </a:pPr>
            <a:r>
              <a:rPr lang="en-US" sz="2000" dirty="0">
                <a:solidFill>
                  <a:srgbClr val="1F497D"/>
                </a:solidFill>
              </a:rPr>
              <a:t>Title: </a:t>
            </a:r>
            <a:r>
              <a:rPr lang="en-US" sz="2000" dirty="0">
                <a:solidFill>
                  <a:srgbClr val="222222"/>
                </a:solidFill>
              </a:rPr>
              <a:t> Physical Scientist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Global- to regional-scale chemical transport modeling</a:t>
            </a:r>
          </a:p>
          <a:p>
            <a:pPr marL="457200" indent="-457200">
              <a:buFont typeface="Arial" panose="020B0604020202020204" pitchFamily="34" charset="0"/>
              <a:buChar char="•"/>
            </a:pPr>
            <a:r>
              <a:rPr lang="en-US" sz="2000" dirty="0">
                <a:solidFill>
                  <a:srgbClr val="222222"/>
                </a:solidFill>
              </a:rPr>
              <a:t>Background sources of ozone</a:t>
            </a:r>
          </a:p>
          <a:p>
            <a:pPr marL="457200" indent="-457200">
              <a:buFont typeface="Arial" panose="020B0604020202020204" pitchFamily="34" charset="0"/>
              <a:buChar char="•"/>
            </a:pPr>
            <a:r>
              <a:rPr lang="en-US" sz="2000" dirty="0">
                <a:solidFill>
                  <a:srgbClr val="222222"/>
                </a:solidFill>
              </a:rPr>
              <a:t>Satellite-based evaluation of trace gases and aerosols</a:t>
            </a:r>
          </a:p>
          <a:p>
            <a:pPr marL="457200" indent="-457200">
              <a:buFont typeface="Arial" panose="020B0604020202020204" pitchFamily="34" charset="0"/>
              <a:buChar char="•"/>
            </a:pPr>
            <a:r>
              <a:rPr lang="en-US" sz="2000" dirty="0">
                <a:solidFill>
                  <a:srgbClr val="222222"/>
                </a:solidFill>
              </a:rPr>
              <a:t>Assimilation of satellite observations</a:t>
            </a:r>
          </a:p>
          <a:p>
            <a:pPr marL="457200" indent="-457200">
              <a:buFont typeface="Arial" panose="020B0604020202020204" pitchFamily="34" charset="0"/>
              <a:buChar char="•"/>
            </a:pPr>
            <a:r>
              <a:rPr lang="en-US" sz="2000" dirty="0">
                <a:solidFill>
                  <a:srgbClr val="222222"/>
                </a:solidFill>
              </a:rPr>
              <a:t>Constraining emissions and chemical kinetics based on observations</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Application of OMI and </a:t>
            </a:r>
            <a:r>
              <a:rPr lang="en-US" sz="2000" dirty="0" err="1">
                <a:solidFill>
                  <a:srgbClr val="222222"/>
                </a:solidFill>
              </a:rPr>
              <a:t>TropOMI</a:t>
            </a:r>
            <a:r>
              <a:rPr lang="en-US" sz="2000" dirty="0">
                <a:solidFill>
                  <a:srgbClr val="222222"/>
                </a:solidFill>
              </a:rPr>
              <a:t> NO</a:t>
            </a:r>
            <a:r>
              <a:rPr lang="en-US" sz="2000" baseline="-25000" dirty="0">
                <a:solidFill>
                  <a:srgbClr val="222222"/>
                </a:solidFill>
              </a:rPr>
              <a:t>2</a:t>
            </a:r>
            <a:r>
              <a:rPr lang="en-US" sz="2000" dirty="0">
                <a:solidFill>
                  <a:srgbClr val="222222"/>
                </a:solidFill>
              </a:rPr>
              <a:t> data assimilation</a:t>
            </a:r>
          </a:p>
          <a:p>
            <a:pPr marL="457200" indent="-457200">
              <a:buFont typeface="Arial" panose="020B0604020202020204" pitchFamily="34" charset="0"/>
              <a:buChar char="•"/>
            </a:pPr>
            <a:r>
              <a:rPr lang="en-US" sz="2000" dirty="0">
                <a:solidFill>
                  <a:srgbClr val="222222"/>
                </a:solidFill>
              </a:rPr>
              <a:t>Working to bring GEO satellite observations into </a:t>
            </a:r>
            <a:r>
              <a:rPr lang="en-US" sz="2000" dirty="0" err="1">
                <a:solidFill>
                  <a:srgbClr val="222222"/>
                </a:solidFill>
              </a:rPr>
              <a:t>AirNow</a:t>
            </a:r>
            <a:endParaRPr lang="en-US" sz="2000" dirty="0">
              <a:solidFill>
                <a:srgbClr val="222222"/>
              </a:solidFill>
            </a:endParaRPr>
          </a:p>
          <a:p>
            <a:pPr marL="457200" indent="-457200">
              <a:buFont typeface="Arial" panose="020B0604020202020204" pitchFamily="34" charset="0"/>
              <a:buChar char="•"/>
            </a:pPr>
            <a:r>
              <a:rPr lang="en-US" sz="2000" dirty="0">
                <a:solidFill>
                  <a:srgbClr val="222222"/>
                </a:solidFill>
              </a:rPr>
              <a:t>Developed and contributed to tools for CMAQ satellite evaluation</a:t>
            </a:r>
          </a:p>
          <a:p>
            <a:pPr marL="457200" indent="-457200">
              <a:buFont typeface="Arial" panose="020B0604020202020204" pitchFamily="34" charset="0"/>
              <a:buChar char="•"/>
            </a:pPr>
            <a:r>
              <a:rPr lang="en-US" sz="2000" dirty="0">
                <a:solidFill>
                  <a:srgbClr val="222222"/>
                </a:solidFill>
              </a:rPr>
              <a:t>Regular participation in NASA HAQAST, including Ambassador program</a:t>
            </a:r>
          </a:p>
          <a:p>
            <a:pPr marL="457200" indent="-457200">
              <a:buFont typeface="Arial" panose="020B0604020202020204" pitchFamily="34" charset="0"/>
              <a:buChar char="•"/>
            </a:pPr>
            <a:r>
              <a:rPr lang="en-US" sz="2000" dirty="0">
                <a:solidFill>
                  <a:srgbClr val="222222"/>
                </a:solidFill>
              </a:rPr>
              <a:t>Contributor to TEMPO Early Adopters Program trainings</a:t>
            </a:r>
          </a:p>
          <a:p>
            <a:pPr marL="457200" indent="-457200">
              <a:buFont typeface="Arial" panose="020B0604020202020204" pitchFamily="34" charset="0"/>
              <a:buChar char="•"/>
            </a:pPr>
            <a:r>
              <a:rPr lang="en-US" sz="2000" dirty="0">
                <a:solidFill>
                  <a:srgbClr val="222222"/>
                </a:solidFill>
              </a:rPr>
              <a:t>Contributing author to “Monitoring Surface PM</a:t>
            </a:r>
            <a:r>
              <a:rPr lang="en-US" sz="2000" baseline="-25000" dirty="0">
                <a:solidFill>
                  <a:srgbClr val="222222"/>
                </a:solidFill>
              </a:rPr>
              <a:t>2.5</a:t>
            </a:r>
            <a:r>
              <a:rPr lang="en-US" sz="2000" dirty="0">
                <a:solidFill>
                  <a:srgbClr val="222222"/>
                </a:solidFill>
              </a:rPr>
              <a:t>: An International Constellation Approach to Enhancing the Role of Satellite Observations”</a:t>
            </a:r>
          </a:p>
        </p:txBody>
      </p:sp>
      <p:pic>
        <p:nvPicPr>
          <p:cNvPr id="4" name="Picture 3">
            <a:extLst>
              <a:ext uri="{FF2B5EF4-FFF2-40B4-BE49-F238E27FC236}">
                <a16:creationId xmlns:a16="http://schemas.microsoft.com/office/drawing/2014/main" id="{BD1C415D-0BA1-480B-8AD1-36B0EC7D28B0}"/>
              </a:ext>
            </a:extLst>
          </p:cNvPr>
          <p:cNvPicPr>
            <a:picLocks noChangeAspect="1"/>
          </p:cNvPicPr>
          <p:nvPr/>
        </p:nvPicPr>
        <p:blipFill>
          <a:blip r:embed="rId3"/>
          <a:stretch>
            <a:fillRect/>
          </a:stretch>
        </p:blipFill>
        <p:spPr>
          <a:xfrm>
            <a:off x="523875" y="913173"/>
            <a:ext cx="2743200" cy="2475914"/>
          </a:xfrm>
          <a:prstGeom prst="rect">
            <a:avLst/>
          </a:prstGeom>
        </p:spPr>
      </p:pic>
      <p:sp>
        <p:nvSpPr>
          <p:cNvPr id="3" name="Slide Number Placeholder 2">
            <a:extLst>
              <a:ext uri="{FF2B5EF4-FFF2-40B4-BE49-F238E27FC236}">
                <a16:creationId xmlns:a16="http://schemas.microsoft.com/office/drawing/2014/main" id="{93800E0A-B123-4F2C-AA9F-E131ECF818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3631067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Daven </a:t>
            </a:r>
            <a:r>
              <a:rPr lang="en-US" dirty="0" err="1">
                <a:solidFill>
                  <a:srgbClr val="1F497D"/>
                </a:solidFill>
                <a:latin typeface="+mj-lt"/>
              </a:rPr>
              <a:t>Henze</a:t>
            </a:r>
            <a:endParaRPr lang="en-US" dirty="0">
              <a:solidFill>
                <a:srgbClr val="1F497D"/>
              </a:solidFill>
              <a:latin typeface="+mj-lt"/>
            </a:endParaRP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5355312"/>
          </a:xfrm>
          <a:prstGeom prst="rect">
            <a:avLst/>
          </a:prstGeom>
        </p:spPr>
        <p:txBody>
          <a:bodyPr wrap="square">
            <a:spAutoFit/>
          </a:bodyPr>
          <a:lstStyle/>
          <a:p>
            <a:r>
              <a:rPr lang="en-US" sz="2000" dirty="0">
                <a:solidFill>
                  <a:srgbClr val="1F497D"/>
                </a:solidFill>
              </a:rPr>
              <a:t>Affiliations and Titles: </a:t>
            </a:r>
          </a:p>
          <a:p>
            <a:pPr marL="342900" indent="-342900">
              <a:buFont typeface="Arial" panose="020B0604020202020204" pitchFamily="34" charset="0"/>
              <a:buChar char="•"/>
            </a:pPr>
            <a:r>
              <a:rPr lang="en-US" sz="2000" dirty="0">
                <a:solidFill>
                  <a:srgbClr val="222222"/>
                </a:solidFill>
              </a:rPr>
              <a:t>Professor, Mechanical Engineering, University of Colorado, Boulder</a:t>
            </a:r>
          </a:p>
          <a:p>
            <a:pPr marL="342900" indent="-342900">
              <a:buFont typeface="Arial" panose="020B0604020202020204" pitchFamily="34" charset="0"/>
              <a:buChar char="•"/>
            </a:pPr>
            <a:r>
              <a:rPr lang="en-US" sz="2000" dirty="0">
                <a:solidFill>
                  <a:srgbClr val="222222"/>
                </a:solidFill>
              </a:rPr>
              <a:t>Adjunct Research Scientist, Lamont-Doherty Earth Observatory, Columbia Univ. </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Data assimilation and inverse modeling</a:t>
            </a:r>
          </a:p>
          <a:p>
            <a:pPr marL="457200" indent="-457200">
              <a:buFont typeface="Arial" panose="020B0604020202020204" pitchFamily="34" charset="0"/>
              <a:buChar char="•"/>
            </a:pPr>
            <a:r>
              <a:rPr lang="en-US" sz="2000" dirty="0">
                <a:solidFill>
                  <a:srgbClr val="222222"/>
                </a:solidFill>
              </a:rPr>
              <a:t>Aerosols and air quality</a:t>
            </a:r>
          </a:p>
          <a:p>
            <a:pPr marL="457200" indent="-457200">
              <a:buFont typeface="Arial" panose="020B0604020202020204" pitchFamily="34" charset="0"/>
              <a:buChar char="•"/>
            </a:pPr>
            <a:r>
              <a:rPr lang="en-US" sz="2000" dirty="0">
                <a:solidFill>
                  <a:srgbClr val="222222"/>
                </a:solidFill>
              </a:rPr>
              <a:t>Climatology and atmospheric chemistry</a:t>
            </a:r>
          </a:p>
          <a:p>
            <a:pPr marL="457200" indent="-457200">
              <a:buFont typeface="Arial" panose="020B0604020202020204" pitchFamily="34" charset="0"/>
              <a:buChar char="•"/>
            </a:pPr>
            <a:r>
              <a:rPr lang="en-US" sz="2000" dirty="0">
                <a:solidFill>
                  <a:srgbClr val="222222"/>
                </a:solidFill>
              </a:rPr>
              <a:t>Adjoint sensitivity analysis</a:t>
            </a:r>
          </a:p>
          <a:p>
            <a:pPr marL="457200" indent="-457200">
              <a:buFont typeface="Arial" panose="020B0604020202020204" pitchFamily="34" charset="0"/>
              <a:buChar char="•"/>
            </a:pPr>
            <a:r>
              <a:rPr lang="en-US" sz="2000" dirty="0">
                <a:solidFill>
                  <a:srgbClr val="222222"/>
                </a:solidFill>
              </a:rPr>
              <a:t>Remote sensing</a:t>
            </a:r>
          </a:p>
          <a:p>
            <a:pPr marL="457200" indent="-457200">
              <a:buFont typeface="Arial" panose="020B0604020202020204" pitchFamily="34" charset="0"/>
              <a:buChar char="•"/>
            </a:pPr>
            <a:r>
              <a:rPr lang="en-US" sz="2000" dirty="0">
                <a:solidFill>
                  <a:srgbClr val="222222"/>
                </a:solidFill>
              </a:rPr>
              <a:t>Energy systems optimization</a:t>
            </a:r>
          </a:p>
          <a:p>
            <a:pPr marL="457200" indent="-457200">
              <a:buFont typeface="Arial" panose="020B0604020202020204" pitchFamily="34" charset="0"/>
              <a:buChar char="•"/>
            </a:pPr>
            <a:r>
              <a:rPr lang="en-US" sz="2000" dirty="0">
                <a:solidFill>
                  <a:srgbClr val="222222"/>
                </a:solidFill>
              </a:rPr>
              <a:t>Air pollution health impacts</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Assimilation of aerosol and trace gas retrievals for emissions estimation and forecasting</a:t>
            </a:r>
          </a:p>
          <a:p>
            <a:pPr marL="457200" indent="-457200">
              <a:buFont typeface="Arial" panose="020B0604020202020204" pitchFamily="34" charset="0"/>
              <a:buChar char="•"/>
            </a:pPr>
            <a:r>
              <a:rPr lang="en-US" sz="2000" dirty="0">
                <a:solidFill>
                  <a:srgbClr val="222222"/>
                </a:solidFill>
              </a:rPr>
              <a:t>Satellite retrieval design </a:t>
            </a:r>
          </a:p>
          <a:p>
            <a:pPr marL="457200" indent="-457200">
              <a:buFont typeface="Arial" panose="020B0604020202020204" pitchFamily="34" charset="0"/>
              <a:buChar char="•"/>
            </a:pPr>
            <a:r>
              <a:rPr lang="en-US" sz="2000" dirty="0">
                <a:solidFill>
                  <a:srgbClr val="222222"/>
                </a:solidFill>
              </a:rPr>
              <a:t>Inverse modeling and data assimilation methods </a:t>
            </a:r>
          </a:p>
        </p:txBody>
      </p:sp>
      <p:pic>
        <p:nvPicPr>
          <p:cNvPr id="4" name="Picture 3">
            <a:extLst>
              <a:ext uri="{FF2B5EF4-FFF2-40B4-BE49-F238E27FC236}">
                <a16:creationId xmlns:a16="http://schemas.microsoft.com/office/drawing/2014/main" id="{C2E6A8D4-B980-4652-A31C-B5656D063040}"/>
              </a:ext>
            </a:extLst>
          </p:cNvPr>
          <p:cNvPicPr>
            <a:picLocks noChangeAspect="1"/>
          </p:cNvPicPr>
          <p:nvPr/>
        </p:nvPicPr>
        <p:blipFill rotWithShape="1">
          <a:blip r:embed="rId3"/>
          <a:srcRect l="22397" t="4621" r="41890" b="41637"/>
          <a:stretch/>
        </p:blipFill>
        <p:spPr>
          <a:xfrm>
            <a:off x="630028" y="913173"/>
            <a:ext cx="2743200" cy="2759676"/>
          </a:xfrm>
          <a:prstGeom prst="rect">
            <a:avLst/>
          </a:prstGeom>
        </p:spPr>
      </p:pic>
      <p:sp>
        <p:nvSpPr>
          <p:cNvPr id="3" name="Slide Number Placeholder 2">
            <a:extLst>
              <a:ext uri="{FF2B5EF4-FFF2-40B4-BE49-F238E27FC236}">
                <a16:creationId xmlns:a16="http://schemas.microsoft.com/office/drawing/2014/main" id="{5B884EB1-D7C0-474B-9438-3B15E9767C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3573893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Laura Judd</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4632037"/>
          </a:xfrm>
          <a:prstGeom prst="rect">
            <a:avLst/>
          </a:prstGeom>
        </p:spPr>
        <p:txBody>
          <a:bodyPr wrap="square">
            <a:spAutoFit/>
          </a:bodyPr>
          <a:lstStyle/>
          <a:p>
            <a:r>
              <a:rPr lang="en-US" sz="2000" dirty="0">
                <a:solidFill>
                  <a:srgbClr val="1F497D"/>
                </a:solidFill>
              </a:rPr>
              <a:t>Affiliation:</a:t>
            </a:r>
            <a:r>
              <a:rPr lang="en-US" sz="2000" dirty="0">
                <a:solidFill>
                  <a:srgbClr val="222222"/>
                </a:solidFill>
              </a:rPr>
              <a:t> NASA Langley Research Center</a:t>
            </a:r>
          </a:p>
          <a:p>
            <a:pPr>
              <a:spcBef>
                <a:spcPts val="600"/>
              </a:spcBef>
            </a:pPr>
            <a:r>
              <a:rPr lang="en-US" sz="2000" dirty="0">
                <a:solidFill>
                  <a:srgbClr val="1F497D"/>
                </a:solidFill>
              </a:rPr>
              <a:t>Titles:</a:t>
            </a:r>
            <a:r>
              <a:rPr lang="en-US" sz="2000" dirty="0">
                <a:solidFill>
                  <a:srgbClr val="222222"/>
                </a:solidFill>
              </a:rPr>
              <a:t> Research Physical Scientist, Associate Program Manager</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Expanding the utility of high spatial and temporal measurements of ozone and ozone precursors</a:t>
            </a:r>
          </a:p>
          <a:p>
            <a:pPr marL="457200" indent="-457200">
              <a:buFont typeface="Arial" panose="020B0604020202020204" pitchFamily="34" charset="0"/>
              <a:buChar char="•"/>
            </a:pPr>
            <a:r>
              <a:rPr lang="en-US" sz="2000" dirty="0">
                <a:solidFill>
                  <a:srgbClr val="222222"/>
                </a:solidFill>
              </a:rPr>
              <a:t>Better understanding the relationship between emissions and meteorology with respect to air quality</a:t>
            </a:r>
          </a:p>
          <a:p>
            <a:pPr marL="457200" indent="-457200">
              <a:buFont typeface="Arial" panose="020B0604020202020204" pitchFamily="34" charset="0"/>
              <a:buChar char="•"/>
            </a:pPr>
            <a:r>
              <a:rPr lang="en-US" sz="2000" dirty="0">
                <a:solidFill>
                  <a:srgbClr val="222222"/>
                </a:solidFill>
              </a:rPr>
              <a:t>Improving the interpretation of column-based observations with other measurement and modeling perspectives</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High spatial and temporal resolution NO</a:t>
            </a:r>
            <a:r>
              <a:rPr lang="en-US" sz="2000" baseline="-25000" dirty="0">
                <a:solidFill>
                  <a:srgbClr val="222222"/>
                </a:solidFill>
              </a:rPr>
              <a:t>2</a:t>
            </a:r>
            <a:r>
              <a:rPr lang="en-US" sz="2000" dirty="0">
                <a:solidFill>
                  <a:srgbClr val="222222"/>
                </a:solidFill>
              </a:rPr>
              <a:t> and HCHO remote sensing retrievals</a:t>
            </a:r>
          </a:p>
          <a:p>
            <a:pPr marL="457200" indent="-457200">
              <a:buFont typeface="Arial" panose="020B0604020202020204" pitchFamily="34" charset="0"/>
              <a:buChar char="•"/>
            </a:pPr>
            <a:r>
              <a:rPr lang="en-US" sz="2000" dirty="0">
                <a:solidFill>
                  <a:srgbClr val="222222"/>
                </a:solidFill>
              </a:rPr>
              <a:t>Validation of column-based observations from airborne and ground-based measurements</a:t>
            </a:r>
          </a:p>
          <a:p>
            <a:pPr marL="457200" indent="-457200">
              <a:buFont typeface="Arial" panose="020B0604020202020204" pitchFamily="34" charset="0"/>
              <a:buChar char="•"/>
            </a:pPr>
            <a:r>
              <a:rPr lang="en-US" sz="2000" dirty="0">
                <a:solidFill>
                  <a:srgbClr val="222222"/>
                </a:solidFill>
              </a:rPr>
              <a:t>Planning and implementation of airborne air quality science field studies </a:t>
            </a:r>
          </a:p>
        </p:txBody>
      </p:sp>
      <p:pic>
        <p:nvPicPr>
          <p:cNvPr id="4" name="Picture 3">
            <a:extLst>
              <a:ext uri="{FF2B5EF4-FFF2-40B4-BE49-F238E27FC236}">
                <a16:creationId xmlns:a16="http://schemas.microsoft.com/office/drawing/2014/main" id="{7A26DB0F-F606-44AF-9642-25EB8D42742B}"/>
              </a:ext>
            </a:extLst>
          </p:cNvPr>
          <p:cNvPicPr>
            <a:picLocks noChangeAspect="1"/>
          </p:cNvPicPr>
          <p:nvPr/>
        </p:nvPicPr>
        <p:blipFill>
          <a:blip r:embed="rId3"/>
          <a:stretch>
            <a:fillRect/>
          </a:stretch>
        </p:blipFill>
        <p:spPr>
          <a:xfrm>
            <a:off x="630028" y="947965"/>
            <a:ext cx="2743200" cy="2743200"/>
          </a:xfrm>
          <a:prstGeom prst="rect">
            <a:avLst/>
          </a:prstGeom>
        </p:spPr>
      </p:pic>
      <p:sp>
        <p:nvSpPr>
          <p:cNvPr id="3" name="Slide Number Placeholder 2">
            <a:extLst>
              <a:ext uri="{FF2B5EF4-FFF2-40B4-BE49-F238E27FC236}">
                <a16:creationId xmlns:a16="http://schemas.microsoft.com/office/drawing/2014/main" id="{42F220A1-03D0-429B-935F-F368AA44FA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2993827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Istvan Laszlo</a:t>
            </a:r>
          </a:p>
        </p:txBody>
      </p:sp>
      <p:sp>
        <p:nvSpPr>
          <p:cNvPr id="9" name="Rectangle 8">
            <a:extLst>
              <a:ext uri="{FF2B5EF4-FFF2-40B4-BE49-F238E27FC236}">
                <a16:creationId xmlns:a16="http://schemas.microsoft.com/office/drawing/2014/main" id="{A15F3A11-4149-49FD-84D7-5A4F40CE324A}"/>
              </a:ext>
            </a:extLst>
          </p:cNvPr>
          <p:cNvSpPr/>
          <p:nvPr/>
        </p:nvSpPr>
        <p:spPr>
          <a:xfrm>
            <a:off x="3373229" y="913173"/>
            <a:ext cx="8818771" cy="4632037"/>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NOAA National Environmental Satellite, Data, &amp; Information Service </a:t>
            </a:r>
          </a:p>
          <a:p>
            <a:pPr>
              <a:spcBef>
                <a:spcPts val="600"/>
              </a:spcBef>
            </a:pPr>
            <a:r>
              <a:rPr lang="en-US" sz="2000" dirty="0">
                <a:solidFill>
                  <a:srgbClr val="1F497D"/>
                </a:solidFill>
              </a:rPr>
              <a:t>Title: </a:t>
            </a:r>
            <a:r>
              <a:rPr lang="en-US" sz="2000" dirty="0">
                <a:solidFill>
                  <a:srgbClr val="222222"/>
                </a:solidFill>
              </a:rPr>
              <a:t>Research Physical Scientist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Remote sensing of aerosols and shortwave radiation budget from space-based observations</a:t>
            </a:r>
          </a:p>
          <a:p>
            <a:pPr marL="457200" indent="-457200">
              <a:buFont typeface="Arial" panose="020B0604020202020204" pitchFamily="34" charset="0"/>
              <a:buChar char="•"/>
            </a:pPr>
            <a:r>
              <a:rPr lang="en-US" sz="2000" dirty="0">
                <a:solidFill>
                  <a:srgbClr val="222222"/>
                </a:solidFill>
              </a:rPr>
              <a:t>Modeling radiative transfer in the atmosphere</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Developed and implemented algorithms for retrieving shortwave, UV-A/B, erythemal and photosynthetically active radiation from Imagers on geostationary satellites</a:t>
            </a:r>
          </a:p>
          <a:p>
            <a:pPr marL="457200" indent="-457200">
              <a:buFont typeface="Arial" panose="020B0604020202020204" pitchFamily="34" charset="0"/>
              <a:buChar char="•"/>
            </a:pPr>
            <a:r>
              <a:rPr lang="en-US" sz="2000" dirty="0">
                <a:solidFill>
                  <a:srgbClr val="222222"/>
                </a:solidFill>
              </a:rPr>
              <a:t>Directing development and evaluation of aerosol optical depth retrievals from the Advanced Baseline Imager (ABI) on board the GOES-R series of satellites and from the Visible Infrared Imaging Radiometer Suite (VIIRS) on board polar-orbiting satellites.</a:t>
            </a:r>
          </a:p>
        </p:txBody>
      </p:sp>
      <p:pic>
        <p:nvPicPr>
          <p:cNvPr id="4" name="Picture 3">
            <a:extLst>
              <a:ext uri="{FF2B5EF4-FFF2-40B4-BE49-F238E27FC236}">
                <a16:creationId xmlns:a16="http://schemas.microsoft.com/office/drawing/2014/main" id="{49872E9C-0CA2-465C-85A6-CA5604ED4390}"/>
              </a:ext>
            </a:extLst>
          </p:cNvPr>
          <p:cNvPicPr>
            <a:picLocks noChangeAspect="1"/>
          </p:cNvPicPr>
          <p:nvPr/>
        </p:nvPicPr>
        <p:blipFill>
          <a:blip r:embed="rId3"/>
          <a:stretch>
            <a:fillRect/>
          </a:stretch>
        </p:blipFill>
        <p:spPr>
          <a:xfrm>
            <a:off x="626473" y="913173"/>
            <a:ext cx="2743200" cy="3648456"/>
          </a:xfrm>
          <a:prstGeom prst="rect">
            <a:avLst/>
          </a:prstGeom>
        </p:spPr>
      </p:pic>
      <p:sp>
        <p:nvSpPr>
          <p:cNvPr id="3" name="Slide Number Placeholder 2">
            <a:extLst>
              <a:ext uri="{FF2B5EF4-FFF2-40B4-BE49-F238E27FC236}">
                <a16:creationId xmlns:a16="http://schemas.microsoft.com/office/drawing/2014/main" id="{F9F6DE8C-62E2-460F-B4B8-B35CDC3E8E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Tree>
    <p:extLst>
      <p:ext uri="{BB962C8B-B14F-4D97-AF65-F5344CB8AC3E}">
        <p14:creationId xmlns:p14="http://schemas.microsoft.com/office/powerpoint/2010/main" val="589971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err="1">
                <a:solidFill>
                  <a:srgbClr val="1F497D"/>
                </a:solidFill>
                <a:latin typeface="+mj-lt"/>
              </a:rPr>
              <a:t>Xiong</a:t>
            </a:r>
            <a:r>
              <a:rPr lang="en-US" dirty="0">
                <a:solidFill>
                  <a:srgbClr val="1F497D"/>
                </a:solidFill>
                <a:latin typeface="+mj-lt"/>
              </a:rPr>
              <a:t> Liu</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4939814"/>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Center for Astrophysics, Harvard &amp; Smithsonian</a:t>
            </a:r>
          </a:p>
          <a:p>
            <a:pPr>
              <a:spcBef>
                <a:spcPts val="600"/>
              </a:spcBef>
            </a:pPr>
            <a:r>
              <a:rPr lang="en-US" sz="2000" dirty="0">
                <a:solidFill>
                  <a:srgbClr val="1F497D"/>
                </a:solidFill>
              </a:rPr>
              <a:t>Title: </a:t>
            </a:r>
            <a:r>
              <a:rPr lang="en-US" sz="2000" dirty="0">
                <a:solidFill>
                  <a:srgbClr val="222222"/>
                </a:solidFill>
              </a:rPr>
              <a:t>Deputy PI for TEMPO</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Remote sensing of atmospheric trace gases, aerosols, and clouds</a:t>
            </a:r>
          </a:p>
          <a:p>
            <a:pPr marL="457200" indent="-457200">
              <a:buFont typeface="Arial" panose="020B0604020202020204" pitchFamily="34" charset="0"/>
              <a:buChar char="•"/>
            </a:pPr>
            <a:r>
              <a:rPr lang="en-US" sz="2000" dirty="0">
                <a:solidFill>
                  <a:srgbClr val="222222"/>
                </a:solidFill>
              </a:rPr>
              <a:t>Remote sensing data validation and analysis</a:t>
            </a:r>
          </a:p>
          <a:p>
            <a:pPr marL="457200" indent="-457200">
              <a:buFont typeface="Arial" panose="020B0604020202020204" pitchFamily="34" charset="0"/>
              <a:buChar char="•"/>
            </a:pPr>
            <a:r>
              <a:rPr lang="en-US" sz="2000" dirty="0">
                <a:solidFill>
                  <a:srgbClr val="222222"/>
                </a:solidFill>
              </a:rPr>
              <a:t>Satellite instrument development and calibration</a:t>
            </a:r>
          </a:p>
          <a:p>
            <a:pPr marL="457200" indent="-457200">
              <a:buFont typeface="Arial" panose="020B0604020202020204" pitchFamily="34" charset="0"/>
              <a:buChar char="•"/>
            </a:pPr>
            <a:r>
              <a:rPr lang="en-US" sz="2000" dirty="0">
                <a:solidFill>
                  <a:srgbClr val="222222"/>
                </a:solidFill>
              </a:rPr>
              <a:t>Radiative transfer modeling</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Development of TEMPO and </a:t>
            </a:r>
            <a:r>
              <a:rPr lang="en-US" sz="2000" dirty="0" err="1">
                <a:solidFill>
                  <a:srgbClr val="222222"/>
                </a:solidFill>
              </a:rPr>
              <a:t>MethaneSAT</a:t>
            </a:r>
            <a:r>
              <a:rPr lang="en-US" sz="2000" dirty="0">
                <a:solidFill>
                  <a:srgbClr val="222222"/>
                </a:solidFill>
              </a:rPr>
              <a:t> missions</a:t>
            </a:r>
          </a:p>
          <a:p>
            <a:pPr marL="457200" indent="-457200">
              <a:buFont typeface="Arial" panose="020B0604020202020204" pitchFamily="34" charset="0"/>
              <a:buChar char="•"/>
            </a:pPr>
            <a:r>
              <a:rPr lang="en-US" sz="2000" dirty="0">
                <a:solidFill>
                  <a:srgbClr val="222222"/>
                </a:solidFill>
              </a:rPr>
              <a:t>Leads TEMPO &amp; </a:t>
            </a:r>
            <a:r>
              <a:rPr lang="en-US" sz="2000" dirty="0" err="1">
                <a:solidFill>
                  <a:srgbClr val="222222"/>
                </a:solidFill>
              </a:rPr>
              <a:t>MethaneSAT</a:t>
            </a:r>
            <a:r>
              <a:rPr lang="en-US" sz="2000" dirty="0">
                <a:solidFill>
                  <a:srgbClr val="222222"/>
                </a:solidFill>
              </a:rPr>
              <a:t> retrieval algorithm development</a:t>
            </a:r>
          </a:p>
          <a:p>
            <a:pPr marL="457200" indent="-457200">
              <a:buFont typeface="Arial" panose="020B0604020202020204" pitchFamily="34" charset="0"/>
              <a:buChar char="•"/>
            </a:pPr>
            <a:r>
              <a:rPr lang="en-US" sz="2000" dirty="0">
                <a:solidFill>
                  <a:srgbClr val="222222"/>
                </a:solidFill>
              </a:rPr>
              <a:t>Responsible for TEMPO L0-1b and ozone profile algorithm</a:t>
            </a:r>
          </a:p>
          <a:p>
            <a:pPr marL="457200" indent="-457200">
              <a:buFont typeface="Arial" panose="020B0604020202020204" pitchFamily="34" charset="0"/>
              <a:buChar char="•"/>
            </a:pPr>
            <a:r>
              <a:rPr lang="en-US" sz="2000" dirty="0">
                <a:solidFill>
                  <a:srgbClr val="222222"/>
                </a:solidFill>
              </a:rPr>
              <a:t>Developed advanced ozone profile and tropospheric ozone retrieval algorithm from GOME and OMI</a:t>
            </a:r>
          </a:p>
          <a:p>
            <a:pPr marL="457200" indent="-457200">
              <a:buFont typeface="Arial" panose="020B0604020202020204" pitchFamily="34" charset="0"/>
              <a:buChar char="•"/>
            </a:pPr>
            <a:r>
              <a:rPr lang="en-US" sz="2000" dirty="0">
                <a:solidFill>
                  <a:srgbClr val="222222"/>
                </a:solidFill>
              </a:rPr>
              <a:t>Contributed to UV/Vis trace gas retrievals and joint UV/IR ozone profile retrieval  </a:t>
            </a:r>
          </a:p>
        </p:txBody>
      </p:sp>
      <p:pic>
        <p:nvPicPr>
          <p:cNvPr id="4" name="Picture 3">
            <a:extLst>
              <a:ext uri="{FF2B5EF4-FFF2-40B4-BE49-F238E27FC236}">
                <a16:creationId xmlns:a16="http://schemas.microsoft.com/office/drawing/2014/main" id="{011A2541-642F-4D13-AB2E-205B31668557}"/>
              </a:ext>
            </a:extLst>
          </p:cNvPr>
          <p:cNvPicPr>
            <a:picLocks noChangeAspect="1"/>
          </p:cNvPicPr>
          <p:nvPr/>
        </p:nvPicPr>
        <p:blipFill>
          <a:blip r:embed="rId3"/>
          <a:stretch>
            <a:fillRect/>
          </a:stretch>
        </p:blipFill>
        <p:spPr>
          <a:xfrm>
            <a:off x="616278" y="913174"/>
            <a:ext cx="2743200" cy="2736771"/>
          </a:xfrm>
          <a:prstGeom prst="rect">
            <a:avLst/>
          </a:prstGeom>
        </p:spPr>
      </p:pic>
      <p:sp>
        <p:nvSpPr>
          <p:cNvPr id="3" name="Slide Number Placeholder 2">
            <a:extLst>
              <a:ext uri="{FF2B5EF4-FFF2-40B4-BE49-F238E27FC236}">
                <a16:creationId xmlns:a16="http://schemas.microsoft.com/office/drawing/2014/main" id="{3723C1A8-EA83-460D-A97A-FDA17F5171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Tree>
    <p:extLst>
      <p:ext uri="{BB962C8B-B14F-4D97-AF65-F5344CB8AC3E}">
        <p14:creationId xmlns:p14="http://schemas.microsoft.com/office/powerpoint/2010/main" val="701630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Randall Martin</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4939814"/>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Department of Energy, Environmental &amp; Chemical Engineering, Washington University in St Louis</a:t>
            </a:r>
          </a:p>
          <a:p>
            <a:pPr>
              <a:spcBef>
                <a:spcPts val="600"/>
              </a:spcBef>
            </a:pPr>
            <a:r>
              <a:rPr lang="en-US" sz="2000" dirty="0">
                <a:solidFill>
                  <a:srgbClr val="1F497D"/>
                </a:solidFill>
              </a:rPr>
              <a:t>Title: </a:t>
            </a:r>
            <a:r>
              <a:rPr lang="en-US" sz="2000" dirty="0">
                <a:solidFill>
                  <a:srgbClr val="222222"/>
                </a:solidFill>
              </a:rPr>
              <a:t>Raymond R. Tucker Distinguished Professor</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Air quality</a:t>
            </a:r>
          </a:p>
          <a:p>
            <a:pPr marL="457200" indent="-457200">
              <a:buFont typeface="Arial" panose="020B0604020202020204" pitchFamily="34" charset="0"/>
              <a:buChar char="•"/>
            </a:pPr>
            <a:r>
              <a:rPr lang="en-US" sz="2000" dirty="0">
                <a:solidFill>
                  <a:srgbClr val="222222"/>
                </a:solidFill>
              </a:rPr>
              <a:t>Satellite remote sensing of atmospheric composition</a:t>
            </a:r>
          </a:p>
          <a:p>
            <a:pPr marL="457200" indent="-457200">
              <a:buFont typeface="Arial" panose="020B0604020202020204" pitchFamily="34" charset="0"/>
              <a:buChar char="•"/>
            </a:pPr>
            <a:r>
              <a:rPr lang="en-US" sz="2000" dirty="0">
                <a:solidFill>
                  <a:srgbClr val="222222"/>
                </a:solidFill>
              </a:rPr>
              <a:t>Chemical transport modeling</a:t>
            </a:r>
          </a:p>
          <a:p>
            <a:pPr marL="457200" indent="-457200">
              <a:buFont typeface="Arial" panose="020B0604020202020204" pitchFamily="34" charset="0"/>
              <a:buChar char="•"/>
            </a:pPr>
            <a:r>
              <a:rPr lang="en-US" sz="2000" dirty="0">
                <a:solidFill>
                  <a:srgbClr val="222222"/>
                </a:solidFill>
              </a:rPr>
              <a:t>Globally distributed ground-based measurement network of fine particulate matter mass and composition</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Member of multiple science teams for satellite instruments: MAIA, TEMPO, MODIS-VIIRS Atmosphere, and GEMS</a:t>
            </a:r>
          </a:p>
          <a:p>
            <a:pPr marL="457200" indent="-457200">
              <a:buFont typeface="Arial" panose="020B0604020202020204" pitchFamily="34" charset="0"/>
              <a:buChar char="•"/>
            </a:pPr>
            <a:r>
              <a:rPr lang="en-US" sz="2000" dirty="0">
                <a:solidFill>
                  <a:srgbClr val="222222"/>
                </a:solidFill>
              </a:rPr>
              <a:t>Model Scientist, GEOS-Chem chemical transport model</a:t>
            </a:r>
          </a:p>
          <a:p>
            <a:pPr marL="457200" indent="-457200">
              <a:buFont typeface="Arial" panose="020B0604020202020204" pitchFamily="34" charset="0"/>
              <a:buChar char="•"/>
            </a:pPr>
            <a:r>
              <a:rPr lang="en-US" sz="2000" dirty="0">
                <a:solidFill>
                  <a:srgbClr val="222222"/>
                </a:solidFill>
              </a:rPr>
              <a:t>Leads a global fine particulate matter network (SPARTAN) to evaluate and enhance satellite-based estimates of fine particulate matter</a:t>
            </a:r>
          </a:p>
        </p:txBody>
      </p:sp>
      <p:pic>
        <p:nvPicPr>
          <p:cNvPr id="4" name="Picture 3">
            <a:extLst>
              <a:ext uri="{FF2B5EF4-FFF2-40B4-BE49-F238E27FC236}">
                <a16:creationId xmlns:a16="http://schemas.microsoft.com/office/drawing/2014/main" id="{E0EC155C-ACA7-4573-8ED6-096209291ABD}"/>
              </a:ext>
            </a:extLst>
          </p:cNvPr>
          <p:cNvPicPr>
            <a:picLocks noChangeAspect="1"/>
          </p:cNvPicPr>
          <p:nvPr/>
        </p:nvPicPr>
        <p:blipFill>
          <a:blip r:embed="rId3"/>
          <a:stretch>
            <a:fillRect/>
          </a:stretch>
        </p:blipFill>
        <p:spPr>
          <a:xfrm>
            <a:off x="609612" y="913174"/>
            <a:ext cx="2743200" cy="3240607"/>
          </a:xfrm>
          <a:prstGeom prst="rect">
            <a:avLst/>
          </a:prstGeom>
        </p:spPr>
      </p:pic>
      <p:sp>
        <p:nvSpPr>
          <p:cNvPr id="3" name="Slide Number Placeholder 2">
            <a:extLst>
              <a:ext uri="{FF2B5EF4-FFF2-40B4-BE49-F238E27FC236}">
                <a16:creationId xmlns:a16="http://schemas.microsoft.com/office/drawing/2014/main" id="{5E6FBFE0-D08E-4CBC-AAA6-2A3105002A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1684074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09092" y="0"/>
            <a:ext cx="8212918" cy="1128346"/>
          </a:xfrm>
        </p:spPr>
        <p:txBody>
          <a:bodyPr>
            <a:normAutofit/>
          </a:bodyPr>
          <a:lstStyle/>
          <a:p>
            <a:r>
              <a:rPr lang="en-US" dirty="0">
                <a:latin typeface="+mj-lt"/>
              </a:rPr>
              <a:t>Responsibilities of the ACX Science Team</a:t>
            </a:r>
          </a:p>
        </p:txBody>
      </p:sp>
      <p:sp>
        <p:nvSpPr>
          <p:cNvPr id="6" name="TextBox 5">
            <a:extLst>
              <a:ext uri="{FF2B5EF4-FFF2-40B4-BE49-F238E27FC236}">
                <a16:creationId xmlns:a16="http://schemas.microsoft.com/office/drawing/2014/main" id="{5FA00EC1-584E-4F4B-AB2B-637D46019AAC}"/>
              </a:ext>
            </a:extLst>
          </p:cNvPr>
          <p:cNvSpPr txBox="1"/>
          <p:nvPr/>
        </p:nvSpPr>
        <p:spPr>
          <a:xfrm>
            <a:off x="6456043" y="1072042"/>
            <a:ext cx="5208448" cy="4832092"/>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400" dirty="0"/>
              <a:t>Provide scientific expertise on instrument design and product development, evaluations, and applications</a:t>
            </a:r>
          </a:p>
          <a:p>
            <a:pPr marL="342900" indent="-342900">
              <a:spcBef>
                <a:spcPts val="600"/>
              </a:spcBef>
              <a:buFont typeface="Arial" panose="020B0604020202020204" pitchFamily="34" charset="0"/>
              <a:buChar char="•"/>
            </a:pPr>
            <a:r>
              <a:rPr lang="en-US" sz="2400" dirty="0"/>
              <a:t>Cultivate ACX user community</a:t>
            </a:r>
          </a:p>
          <a:p>
            <a:pPr marL="342900" indent="-342900">
              <a:spcBef>
                <a:spcPts val="600"/>
              </a:spcBef>
              <a:buFont typeface="Arial" panose="020B0604020202020204" pitchFamily="34" charset="0"/>
              <a:buChar char="•"/>
            </a:pPr>
            <a:r>
              <a:rPr lang="en-US" sz="2400" dirty="0"/>
              <a:t>Collaborate on ACX relevant research via topical working groups</a:t>
            </a:r>
          </a:p>
          <a:p>
            <a:pPr marL="342900" indent="-342900">
              <a:spcBef>
                <a:spcPts val="600"/>
              </a:spcBef>
              <a:buFont typeface="Arial" panose="020B0604020202020204" pitchFamily="34" charset="0"/>
              <a:buChar char="•"/>
            </a:pPr>
            <a:r>
              <a:rPr lang="en-US" sz="2400" dirty="0"/>
              <a:t>Meet periodically to discuss progress of ACX working groups and </a:t>
            </a:r>
            <a:r>
              <a:rPr lang="en-US" sz="2400" dirty="0" err="1"/>
              <a:t>GeoXO</a:t>
            </a:r>
            <a:r>
              <a:rPr lang="en-US" sz="2400" dirty="0"/>
              <a:t> activities</a:t>
            </a:r>
          </a:p>
          <a:p>
            <a:pPr marL="342900" indent="-342900">
              <a:spcBef>
                <a:spcPts val="600"/>
              </a:spcBef>
              <a:buFont typeface="Arial" panose="020B0604020202020204" pitchFamily="34" charset="0"/>
              <a:buChar char="•"/>
            </a:pPr>
            <a:r>
              <a:rPr lang="en-US" sz="2400" dirty="0"/>
              <a:t>Provide reporting to NOAA and </a:t>
            </a:r>
            <a:r>
              <a:rPr lang="en-US" sz="2400" dirty="0" err="1"/>
              <a:t>GeoXO</a:t>
            </a:r>
            <a:r>
              <a:rPr lang="en-US" sz="2400" dirty="0"/>
              <a:t> Program as requested</a:t>
            </a:r>
          </a:p>
        </p:txBody>
      </p:sp>
      <p:sp>
        <p:nvSpPr>
          <p:cNvPr id="8" name="Slide Number Placeholder 7">
            <a:extLst>
              <a:ext uri="{FF2B5EF4-FFF2-40B4-BE49-F238E27FC236}">
                <a16:creationId xmlns:a16="http://schemas.microsoft.com/office/drawing/2014/main" id="{059A6B3A-AFC2-4EC0-B7B2-43634D768B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grpSp>
        <p:nvGrpSpPr>
          <p:cNvPr id="44" name="Group 43">
            <a:extLst>
              <a:ext uri="{FF2B5EF4-FFF2-40B4-BE49-F238E27FC236}">
                <a16:creationId xmlns:a16="http://schemas.microsoft.com/office/drawing/2014/main" id="{AE814363-A1C3-419C-A3A8-4D89262D83A5}"/>
              </a:ext>
            </a:extLst>
          </p:cNvPr>
          <p:cNvGrpSpPr/>
          <p:nvPr/>
        </p:nvGrpSpPr>
        <p:grpSpPr>
          <a:xfrm>
            <a:off x="663663" y="1072042"/>
            <a:ext cx="5180752" cy="5363018"/>
            <a:chOff x="676345" y="1006579"/>
            <a:chExt cx="5180752" cy="5363018"/>
          </a:xfrm>
        </p:grpSpPr>
        <p:pic>
          <p:nvPicPr>
            <p:cNvPr id="32" name="Google Shape;328;p50">
              <a:extLst>
                <a:ext uri="{FF2B5EF4-FFF2-40B4-BE49-F238E27FC236}">
                  <a16:creationId xmlns:a16="http://schemas.microsoft.com/office/drawing/2014/main" id="{B8F61589-9B77-4314-93BC-E3955D8B765A}"/>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76345" y="1006579"/>
              <a:ext cx="5180752" cy="2651551"/>
            </a:xfrm>
            <a:prstGeom prst="rect">
              <a:avLst/>
            </a:prstGeom>
            <a:noFill/>
            <a:ln w="28575">
              <a:noFill/>
            </a:ln>
          </p:spPr>
        </p:pic>
        <p:grpSp>
          <p:nvGrpSpPr>
            <p:cNvPr id="33" name="Group 32">
              <a:extLst>
                <a:ext uri="{FF2B5EF4-FFF2-40B4-BE49-F238E27FC236}">
                  <a16:creationId xmlns:a16="http://schemas.microsoft.com/office/drawing/2014/main" id="{FF1F6ACB-846F-4635-A246-5E125E7642DC}"/>
                </a:ext>
              </a:extLst>
            </p:cNvPr>
            <p:cNvGrpSpPr/>
            <p:nvPr/>
          </p:nvGrpSpPr>
          <p:grpSpPr>
            <a:xfrm>
              <a:off x="1920539" y="3040219"/>
              <a:ext cx="3757252" cy="3329378"/>
              <a:chOff x="1920539" y="3040219"/>
              <a:chExt cx="3757252" cy="3329378"/>
            </a:xfrm>
          </p:grpSpPr>
          <p:grpSp>
            <p:nvGrpSpPr>
              <p:cNvPr id="34" name="Group 33">
                <a:extLst>
                  <a:ext uri="{FF2B5EF4-FFF2-40B4-BE49-F238E27FC236}">
                    <a16:creationId xmlns:a16="http://schemas.microsoft.com/office/drawing/2014/main" id="{D3FCD8F0-E3FF-4BB2-B4C5-65E11CA30740}"/>
                  </a:ext>
                </a:extLst>
              </p:cNvPr>
              <p:cNvGrpSpPr/>
              <p:nvPr/>
            </p:nvGrpSpPr>
            <p:grpSpPr>
              <a:xfrm>
                <a:off x="1920539" y="3865465"/>
                <a:ext cx="3757252" cy="2504132"/>
                <a:chOff x="-2231746" y="1855498"/>
                <a:chExt cx="3757252" cy="2504132"/>
              </a:xfrm>
            </p:grpSpPr>
            <p:grpSp>
              <p:nvGrpSpPr>
                <p:cNvPr id="37" name="Group 36">
                  <a:extLst>
                    <a:ext uri="{FF2B5EF4-FFF2-40B4-BE49-F238E27FC236}">
                      <a16:creationId xmlns:a16="http://schemas.microsoft.com/office/drawing/2014/main" id="{00B6A235-EB2D-483F-99A1-FC89BCDA4B89}"/>
                    </a:ext>
                  </a:extLst>
                </p:cNvPr>
                <p:cNvGrpSpPr/>
                <p:nvPr/>
              </p:nvGrpSpPr>
              <p:grpSpPr>
                <a:xfrm>
                  <a:off x="-2231746" y="1855498"/>
                  <a:ext cx="2667000" cy="2504132"/>
                  <a:chOff x="-4876971" y="2791667"/>
                  <a:chExt cx="2667000" cy="2504132"/>
                </a:xfrm>
              </p:grpSpPr>
              <p:sp>
                <p:nvSpPr>
                  <p:cNvPr id="39" name="Rectangle 38">
                    <a:extLst>
                      <a:ext uri="{FF2B5EF4-FFF2-40B4-BE49-F238E27FC236}">
                        <a16:creationId xmlns:a16="http://schemas.microsoft.com/office/drawing/2014/main" id="{4D79C39E-E6EC-47C5-87DA-7471D17A0D4E}"/>
                      </a:ext>
                    </a:extLst>
                  </p:cNvPr>
                  <p:cNvSpPr/>
                  <p:nvPr/>
                </p:nvSpPr>
                <p:spPr>
                  <a:xfrm>
                    <a:off x="-4876971" y="4664427"/>
                    <a:ext cx="2667000" cy="63137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UV-VIS SPECTROMETER ACX</a:t>
                    </a:r>
                    <a:endParaRPr lang="en-US" sz="1050" b="1" dirty="0"/>
                  </a:p>
                </p:txBody>
              </p:sp>
              <p:sp>
                <p:nvSpPr>
                  <p:cNvPr id="40" name="Rectangle 39">
                    <a:extLst>
                      <a:ext uri="{FF2B5EF4-FFF2-40B4-BE49-F238E27FC236}">
                        <a16:creationId xmlns:a16="http://schemas.microsoft.com/office/drawing/2014/main" id="{1F2B9B40-AFA9-4730-B91F-D4D685023979}"/>
                      </a:ext>
                    </a:extLst>
                  </p:cNvPr>
                  <p:cNvSpPr/>
                  <p:nvPr/>
                </p:nvSpPr>
                <p:spPr>
                  <a:xfrm>
                    <a:off x="-4876971" y="2791667"/>
                    <a:ext cx="2667000" cy="186051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ectangle 40">
                    <a:extLst>
                      <a:ext uri="{FF2B5EF4-FFF2-40B4-BE49-F238E27FC236}">
                        <a16:creationId xmlns:a16="http://schemas.microsoft.com/office/drawing/2014/main" id="{0907D5D1-9371-4F41-9278-74F3EBD0B56E}"/>
                      </a:ext>
                    </a:extLst>
                  </p:cNvPr>
                  <p:cNvSpPr/>
                  <p:nvPr/>
                </p:nvSpPr>
                <p:spPr>
                  <a:xfrm>
                    <a:off x="-4876971" y="2805265"/>
                    <a:ext cx="2667000" cy="1815882"/>
                  </a:xfrm>
                  <a:prstGeom prst="rect">
                    <a:avLst/>
                  </a:prstGeom>
                </p:spPr>
                <p:txBody>
                  <a:bodyPr wrap="square">
                    <a:spAutoFit/>
                  </a:bodyPr>
                  <a:lstStyle/>
                  <a:p>
                    <a:pPr marL="285750" lvl="0" indent="-285750">
                      <a:buClrTx/>
                      <a:buFont typeface="Arial" panose="020B0604020202020204" pitchFamily="34" charset="0"/>
                      <a:buChar char="•"/>
                      <a:defRPr/>
                    </a:pPr>
                    <a:r>
                      <a:rPr lang="en-US" sz="1600" kern="1200" dirty="0">
                        <a:solidFill>
                          <a:prstClr val="black"/>
                        </a:solidFill>
                        <a:latin typeface="Calibri" panose="020F0502020204030204" pitchFamily="34" charset="0"/>
                        <a:cs typeface="Calibri" panose="020F0502020204030204" pitchFamily="34" charset="0"/>
                        <a:sym typeface="Calibri"/>
                      </a:rPr>
                      <a:t>Ozone</a:t>
                    </a:r>
                  </a:p>
                  <a:p>
                    <a:pPr marL="285750" lvl="0" indent="-285750">
                      <a:buClrTx/>
                      <a:buFont typeface="Arial" panose="020B0604020202020204" pitchFamily="34" charset="0"/>
                      <a:buChar char="•"/>
                      <a:defRPr/>
                    </a:pPr>
                    <a:r>
                      <a:rPr lang="en-US" sz="1600" kern="1200" dirty="0">
                        <a:solidFill>
                          <a:prstClr val="black"/>
                        </a:solidFill>
                        <a:latin typeface="Calibri" panose="020F0502020204030204" pitchFamily="34" charset="0"/>
                        <a:cs typeface="Calibri" panose="020F0502020204030204" pitchFamily="34" charset="0"/>
                        <a:sym typeface="Calibri"/>
                      </a:rPr>
                      <a:t>Nitrogen dioxide</a:t>
                    </a:r>
                  </a:p>
                  <a:p>
                    <a:pPr marL="285750" lvl="0" indent="-285750">
                      <a:buClrTx/>
                      <a:buFont typeface="Arial" panose="020B0604020202020204" pitchFamily="34" charset="0"/>
                      <a:buChar char="•"/>
                      <a:defRPr/>
                    </a:pPr>
                    <a:r>
                      <a:rPr lang="en-US" sz="1600" kern="1200" dirty="0">
                        <a:solidFill>
                          <a:prstClr val="black"/>
                        </a:solidFill>
                        <a:latin typeface="Calibri" panose="020F0502020204030204" pitchFamily="34" charset="0"/>
                        <a:cs typeface="Calibri" panose="020F0502020204030204" pitchFamily="34" charset="0"/>
                        <a:sym typeface="Calibri"/>
                      </a:rPr>
                      <a:t>Sulfur dioxide</a:t>
                    </a:r>
                  </a:p>
                  <a:p>
                    <a:pPr marL="285750" lvl="0" indent="-285750">
                      <a:buClrTx/>
                      <a:buFont typeface="Arial" panose="020B0604020202020204" pitchFamily="34" charset="0"/>
                      <a:buChar char="•"/>
                      <a:defRPr/>
                    </a:pPr>
                    <a:r>
                      <a:rPr lang="en-US" sz="1600" kern="1200" dirty="0">
                        <a:solidFill>
                          <a:prstClr val="black"/>
                        </a:solidFill>
                        <a:latin typeface="Calibri" panose="020F0502020204030204" pitchFamily="34" charset="0"/>
                        <a:cs typeface="Calibri" panose="020F0502020204030204" pitchFamily="34" charset="0"/>
                        <a:sym typeface="Calibri"/>
                      </a:rPr>
                      <a:t>Formaldehyde</a:t>
                    </a:r>
                  </a:p>
                  <a:p>
                    <a:pPr marL="285750" lvl="0" indent="-285750">
                      <a:buClrTx/>
                      <a:buFont typeface="Arial" panose="020B0604020202020204" pitchFamily="34" charset="0"/>
                      <a:buChar char="•"/>
                      <a:defRPr/>
                    </a:pPr>
                    <a:r>
                      <a:rPr lang="en-US" sz="1600" kern="1200" dirty="0">
                        <a:solidFill>
                          <a:prstClr val="black"/>
                        </a:solidFill>
                        <a:latin typeface="Calibri" panose="020F0502020204030204" pitchFamily="34" charset="0"/>
                        <a:cs typeface="Calibri" panose="020F0502020204030204" pitchFamily="34" charset="0"/>
                        <a:sym typeface="Calibri"/>
                      </a:rPr>
                      <a:t>Aerosol layer height</a:t>
                    </a:r>
                  </a:p>
                  <a:p>
                    <a:pPr marL="285750" lvl="0" indent="-285750">
                      <a:buClrTx/>
                      <a:buFont typeface="Arial" panose="020B0604020202020204" pitchFamily="34" charset="0"/>
                      <a:buChar char="•"/>
                      <a:defRPr/>
                    </a:pPr>
                    <a:r>
                      <a:rPr lang="en-US" sz="1600" kern="1200" dirty="0">
                        <a:solidFill>
                          <a:prstClr val="black"/>
                        </a:solidFill>
                        <a:latin typeface="Calibri" panose="020F0502020204030204" pitchFamily="34" charset="0"/>
                        <a:cs typeface="Calibri" panose="020F0502020204030204" pitchFamily="34" charset="0"/>
                        <a:sym typeface="Calibri"/>
                      </a:rPr>
                      <a:t>UV </a:t>
                    </a:r>
                    <a:r>
                      <a:rPr lang="en-US" sz="1600" dirty="0">
                        <a:solidFill>
                          <a:prstClr val="black"/>
                        </a:solidFill>
                        <a:latin typeface="Calibri" panose="020F0502020204030204" pitchFamily="34" charset="0"/>
                        <a:cs typeface="Calibri" panose="020F0502020204030204" pitchFamily="34" charset="0"/>
                        <a:sym typeface="Calibri"/>
                      </a:rPr>
                      <a:t>aerosol index</a:t>
                    </a:r>
                    <a:endParaRPr lang="en-US" sz="1600" kern="1200" dirty="0">
                      <a:solidFill>
                        <a:prstClr val="black"/>
                      </a:solidFill>
                      <a:latin typeface="Calibri" panose="020F0502020204030204" pitchFamily="34" charset="0"/>
                      <a:cs typeface="Calibri" panose="020F0502020204030204" pitchFamily="34" charset="0"/>
                      <a:sym typeface="Calibri"/>
                    </a:endParaRPr>
                  </a:p>
                  <a:p>
                    <a:pPr marL="285750" lvl="0" indent="-285750">
                      <a:buClrTx/>
                      <a:buFont typeface="Arial" panose="020B0604020202020204" pitchFamily="34" charset="0"/>
                      <a:buChar char="•"/>
                      <a:defRPr/>
                    </a:pPr>
                    <a:r>
                      <a:rPr lang="en-US" sz="1600" kern="1200" dirty="0">
                        <a:solidFill>
                          <a:prstClr val="black"/>
                        </a:solidFill>
                        <a:latin typeface="Calibri" panose="020F0502020204030204" pitchFamily="34" charset="0"/>
                        <a:cs typeface="Calibri" panose="020F0502020204030204" pitchFamily="34" charset="0"/>
                        <a:sym typeface="Calibri"/>
                      </a:rPr>
                      <a:t>UV aerosol optical depth</a:t>
                    </a:r>
                    <a:endParaRPr lang="en-US" sz="1600" kern="1200" dirty="0">
                      <a:latin typeface="Calibri" panose="020F0502020204030204" pitchFamily="34" charset="0"/>
                      <a:cs typeface="Calibri" panose="020F0502020204030204" pitchFamily="34" charset="0"/>
                    </a:endParaRPr>
                  </a:p>
                </p:txBody>
              </p:sp>
            </p:grpSp>
            <p:sp>
              <p:nvSpPr>
                <p:cNvPr id="38" name="Oval 37">
                  <a:extLst>
                    <a:ext uri="{FF2B5EF4-FFF2-40B4-BE49-F238E27FC236}">
                      <a16:creationId xmlns:a16="http://schemas.microsoft.com/office/drawing/2014/main" id="{B55CABA4-C21A-4593-92F5-0A1EBA4E7FE9}"/>
                    </a:ext>
                  </a:extLst>
                </p:cNvPr>
                <p:cNvSpPr/>
                <p:nvPr/>
              </p:nvSpPr>
              <p:spPr>
                <a:xfrm>
                  <a:off x="458706" y="3329825"/>
                  <a:ext cx="1066800" cy="1023257"/>
                </a:xfrm>
                <a:prstGeom prst="ellipse">
                  <a:avLst/>
                </a:prstGeom>
                <a:blipFill>
                  <a:blip r:embed="rId3"/>
                  <a:stretch>
                    <a:fillRect l="-34000" r="-34000"/>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5" name="Straight Connector 34">
                <a:extLst>
                  <a:ext uri="{FF2B5EF4-FFF2-40B4-BE49-F238E27FC236}">
                    <a16:creationId xmlns:a16="http://schemas.microsoft.com/office/drawing/2014/main" id="{14AF53B6-04FE-4DBB-A73B-8084B41D686E}"/>
                  </a:ext>
                </a:extLst>
              </p:cNvPr>
              <p:cNvCxnSpPr>
                <a:cxnSpLocks/>
                <a:stCxn id="36" idx="2"/>
                <a:endCxn id="40" idx="0"/>
              </p:cNvCxnSpPr>
              <p:nvPr/>
            </p:nvCxnSpPr>
            <p:spPr>
              <a:xfrm flipH="1">
                <a:off x="3254039" y="3172578"/>
                <a:ext cx="26660" cy="692887"/>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3BB86204-2050-47C2-9014-E1642082BD1C}"/>
                  </a:ext>
                </a:extLst>
              </p:cNvPr>
              <p:cNvSpPr/>
              <p:nvPr/>
            </p:nvSpPr>
            <p:spPr>
              <a:xfrm>
                <a:off x="2471806" y="3040219"/>
                <a:ext cx="1617785" cy="132359"/>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16259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Brian McDonald</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4324261"/>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NOAA Office of Oceanic and Atmospheric Research</a:t>
            </a:r>
          </a:p>
          <a:p>
            <a:pPr>
              <a:spcBef>
                <a:spcPts val="600"/>
              </a:spcBef>
            </a:pPr>
            <a:r>
              <a:rPr lang="en-US" sz="2000" dirty="0">
                <a:solidFill>
                  <a:srgbClr val="1F497D"/>
                </a:solidFill>
              </a:rPr>
              <a:t>Title: </a:t>
            </a:r>
            <a:r>
              <a:rPr lang="en-US" sz="2000" dirty="0">
                <a:solidFill>
                  <a:srgbClr val="222222"/>
                </a:solidFill>
              </a:rPr>
              <a:t>Environmental Engineer</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Emissions of air pollutants and greenhouse gases from urban, energy, and transportation systems</a:t>
            </a:r>
          </a:p>
          <a:p>
            <a:pPr marL="457200" indent="-457200">
              <a:buFont typeface="Arial" panose="020B0604020202020204" pitchFamily="34" charset="0"/>
              <a:buChar char="•"/>
            </a:pPr>
            <a:r>
              <a:rPr lang="en-US" sz="2000" dirty="0">
                <a:solidFill>
                  <a:srgbClr val="222222"/>
                </a:solidFill>
              </a:rPr>
              <a:t>Atmospheric modeling</a:t>
            </a:r>
          </a:p>
          <a:p>
            <a:pPr marL="457200" indent="-457200">
              <a:buFont typeface="Arial" panose="020B0604020202020204" pitchFamily="34" charset="0"/>
              <a:buChar char="•"/>
            </a:pPr>
            <a:r>
              <a:rPr lang="en-US" sz="2000" dirty="0">
                <a:solidFill>
                  <a:srgbClr val="222222"/>
                </a:solidFill>
              </a:rPr>
              <a:t>Satellite data analysis</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Development of emission inventories of energy and urban systems</a:t>
            </a:r>
          </a:p>
          <a:p>
            <a:pPr marL="457200" indent="-457200">
              <a:buFont typeface="Arial" panose="020B0604020202020204" pitchFamily="34" charset="0"/>
              <a:buChar char="•"/>
            </a:pPr>
            <a:r>
              <a:rPr lang="en-US" sz="2000" dirty="0">
                <a:solidFill>
                  <a:srgbClr val="222222"/>
                </a:solidFill>
              </a:rPr>
              <a:t>Assessments of air quality trends</a:t>
            </a:r>
          </a:p>
          <a:p>
            <a:pPr marL="457200" indent="-457200">
              <a:buFont typeface="Arial" panose="020B0604020202020204" pitchFamily="34" charset="0"/>
              <a:buChar char="•"/>
            </a:pPr>
            <a:r>
              <a:rPr lang="en-US" sz="2000" dirty="0">
                <a:solidFill>
                  <a:srgbClr val="222222"/>
                </a:solidFill>
              </a:rPr>
              <a:t>Regional air quality modeling </a:t>
            </a:r>
          </a:p>
          <a:p>
            <a:pPr marL="457200" indent="-457200">
              <a:buFont typeface="Arial" panose="020B0604020202020204" pitchFamily="34" charset="0"/>
              <a:buChar char="•"/>
            </a:pPr>
            <a:r>
              <a:rPr lang="en-US" sz="2000" dirty="0">
                <a:solidFill>
                  <a:srgbClr val="222222"/>
                </a:solidFill>
              </a:rPr>
              <a:t>Co-Chair, Global Emissions Initiative (GEIA)</a:t>
            </a:r>
          </a:p>
          <a:p>
            <a:pPr marL="457200" indent="-457200">
              <a:buFont typeface="Arial" panose="020B0604020202020204" pitchFamily="34" charset="0"/>
              <a:buChar char="•"/>
            </a:pPr>
            <a:r>
              <a:rPr lang="en-US" sz="2000" dirty="0">
                <a:solidFill>
                  <a:srgbClr val="222222"/>
                </a:solidFill>
              </a:rPr>
              <a:t>Member of science teams for many NOAA field campaigns</a:t>
            </a:r>
            <a:endParaRPr lang="en-US" dirty="0">
              <a:solidFill>
                <a:srgbClr val="222222"/>
              </a:solidFill>
            </a:endParaRPr>
          </a:p>
        </p:txBody>
      </p:sp>
      <p:pic>
        <p:nvPicPr>
          <p:cNvPr id="5" name="Picture 4">
            <a:extLst>
              <a:ext uri="{FF2B5EF4-FFF2-40B4-BE49-F238E27FC236}">
                <a16:creationId xmlns:a16="http://schemas.microsoft.com/office/drawing/2014/main" id="{FADF47EB-E22D-4D6E-AEC6-96E5467EA7B1}"/>
              </a:ext>
            </a:extLst>
          </p:cNvPr>
          <p:cNvPicPr>
            <a:picLocks noChangeAspect="1"/>
          </p:cNvPicPr>
          <p:nvPr/>
        </p:nvPicPr>
        <p:blipFill>
          <a:blip r:embed="rId3"/>
          <a:stretch>
            <a:fillRect/>
          </a:stretch>
        </p:blipFill>
        <p:spPr>
          <a:xfrm>
            <a:off x="630028" y="913173"/>
            <a:ext cx="2743200" cy="2743200"/>
          </a:xfrm>
          <a:prstGeom prst="rect">
            <a:avLst/>
          </a:prstGeom>
        </p:spPr>
      </p:pic>
      <p:sp>
        <p:nvSpPr>
          <p:cNvPr id="3" name="Slide Number Placeholder 2">
            <a:extLst>
              <a:ext uri="{FF2B5EF4-FFF2-40B4-BE49-F238E27FC236}">
                <a16:creationId xmlns:a16="http://schemas.microsoft.com/office/drawing/2014/main" id="{E193632E-0118-4F57-844B-61AF6BF672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1949228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Brad Pierce</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4632037"/>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 University of Wisconsin-Madison</a:t>
            </a:r>
          </a:p>
          <a:p>
            <a:pPr>
              <a:spcBef>
                <a:spcPts val="600"/>
              </a:spcBef>
            </a:pPr>
            <a:r>
              <a:rPr lang="en-US" sz="2000" dirty="0">
                <a:solidFill>
                  <a:srgbClr val="1F497D"/>
                </a:solidFill>
              </a:rPr>
              <a:t>Titles: </a:t>
            </a:r>
            <a:r>
              <a:rPr lang="en-US" sz="2000" dirty="0">
                <a:solidFill>
                  <a:srgbClr val="222222"/>
                </a:solidFill>
              </a:rPr>
              <a:t> Director, Space Science and Engineering Center; Professor, Atmospheric and Oceanic Sciences Department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Global and regional air quality modeling</a:t>
            </a:r>
          </a:p>
          <a:p>
            <a:pPr marL="457200" indent="-457200">
              <a:buFont typeface="Arial" panose="020B0604020202020204" pitchFamily="34" charset="0"/>
              <a:buChar char="•"/>
            </a:pPr>
            <a:r>
              <a:rPr lang="en-US" sz="2000" dirty="0">
                <a:solidFill>
                  <a:srgbClr val="222222"/>
                </a:solidFill>
              </a:rPr>
              <a:t>Satellite chemical and aerosol data assimilation</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PI, Real-time Air Quality Modeling System (RAQMS)</a:t>
            </a:r>
          </a:p>
          <a:p>
            <a:pPr marL="457200" indent="-457200">
              <a:buFont typeface="Arial" panose="020B0604020202020204" pitchFamily="34" charset="0"/>
              <a:buChar char="•"/>
            </a:pPr>
            <a:r>
              <a:rPr lang="en-US" sz="2000" dirty="0">
                <a:solidFill>
                  <a:srgbClr val="222222"/>
                </a:solidFill>
              </a:rPr>
              <a:t>Member of NOAA NGGPS Aerosols and Composition Team: integrating RAQMS into Unified Forecast System and developing JPSS data assimilation capabilities</a:t>
            </a:r>
          </a:p>
          <a:p>
            <a:pPr marL="457200" indent="-457200">
              <a:buFont typeface="Arial" panose="020B0604020202020204" pitchFamily="34" charset="0"/>
              <a:buChar char="•"/>
            </a:pPr>
            <a:r>
              <a:rPr lang="en-US" sz="2000" dirty="0">
                <a:solidFill>
                  <a:srgbClr val="222222"/>
                </a:solidFill>
              </a:rPr>
              <a:t>Member of TEMPO Science Team: developing global and regional data assimilation systems to utilize TEMPO measurements</a:t>
            </a:r>
          </a:p>
          <a:p>
            <a:pPr marL="457200" indent="-457200">
              <a:buFont typeface="Arial" panose="020B0604020202020204" pitchFamily="34" charset="0"/>
              <a:buChar char="•"/>
            </a:pPr>
            <a:r>
              <a:rPr lang="en-US" sz="2000" dirty="0">
                <a:solidFill>
                  <a:srgbClr val="222222"/>
                </a:solidFill>
              </a:rPr>
              <a:t>Member of NOAA Systems performance Assessment Team (SAT): providing guidance to NOAA on requirements for future AC measurements</a:t>
            </a:r>
          </a:p>
        </p:txBody>
      </p:sp>
      <p:pic>
        <p:nvPicPr>
          <p:cNvPr id="4" name="Picture 3" descr="Pierce, Brad – Energy Analysis and Policy – UW–Madison">
            <a:extLst>
              <a:ext uri="{FF2B5EF4-FFF2-40B4-BE49-F238E27FC236}">
                <a16:creationId xmlns:a16="http://schemas.microsoft.com/office/drawing/2014/main" id="{245CEAC5-8556-435B-83B8-F92D11E6E0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28" y="913173"/>
            <a:ext cx="2743200" cy="2743200"/>
          </a:xfrm>
          <a:prstGeom prst="rect">
            <a:avLst/>
          </a:prstGeom>
          <a:noFill/>
          <a:ln>
            <a:noFill/>
          </a:ln>
        </p:spPr>
      </p:pic>
      <p:sp>
        <p:nvSpPr>
          <p:cNvPr id="3" name="Slide Number Placeholder 2">
            <a:extLst>
              <a:ext uri="{FF2B5EF4-FFF2-40B4-BE49-F238E27FC236}">
                <a16:creationId xmlns:a16="http://schemas.microsoft.com/office/drawing/2014/main" id="{019E838C-0E4E-4C94-B273-C33CF34A56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extLst>
      <p:ext uri="{BB962C8B-B14F-4D97-AF65-F5344CB8AC3E}">
        <p14:creationId xmlns:p14="http://schemas.microsoft.com/office/powerpoint/2010/main" val="2893758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Ivanka </a:t>
            </a:r>
            <a:r>
              <a:rPr lang="en-US" dirty="0" err="1">
                <a:solidFill>
                  <a:srgbClr val="1F497D"/>
                </a:solidFill>
                <a:latin typeface="+mj-lt"/>
              </a:rPr>
              <a:t>Stajner</a:t>
            </a:r>
            <a:endParaRPr lang="en-US" dirty="0">
              <a:solidFill>
                <a:srgbClr val="1F497D"/>
              </a:solidFill>
              <a:latin typeface="+mj-lt"/>
            </a:endParaRP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3708708"/>
          </a:xfrm>
          <a:prstGeom prst="rect">
            <a:avLst/>
          </a:prstGeom>
        </p:spPr>
        <p:txBody>
          <a:bodyPr wrap="square">
            <a:spAutoFit/>
          </a:bodyPr>
          <a:lstStyle/>
          <a:p>
            <a:r>
              <a:rPr lang="en-US" sz="2000" dirty="0">
                <a:solidFill>
                  <a:srgbClr val="1F497D"/>
                </a:solidFill>
              </a:rPr>
              <a:t>Affiliation: </a:t>
            </a:r>
            <a:r>
              <a:rPr lang="en-US" sz="2000" dirty="0"/>
              <a:t>NOAA National Weather Service</a:t>
            </a:r>
            <a:r>
              <a:rPr lang="en-US" sz="2000" dirty="0">
                <a:solidFill>
                  <a:srgbClr val="222222"/>
                </a:solidFill>
              </a:rPr>
              <a:t> </a:t>
            </a:r>
          </a:p>
          <a:p>
            <a:pPr>
              <a:spcBef>
                <a:spcPts val="600"/>
              </a:spcBef>
            </a:pPr>
            <a:r>
              <a:rPr lang="en-US" sz="2000" dirty="0">
                <a:solidFill>
                  <a:srgbClr val="1F497D"/>
                </a:solidFill>
              </a:rPr>
              <a:t>Title: </a:t>
            </a:r>
            <a:r>
              <a:rPr lang="en-US" sz="2000" dirty="0">
                <a:solidFill>
                  <a:srgbClr val="222222"/>
                </a:solidFill>
              </a:rPr>
              <a:t> Deputy Director, NOAA/NWS/NCEP/Environmental Modeling Center</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Air quality prediction</a:t>
            </a:r>
          </a:p>
          <a:p>
            <a:pPr marL="457200" indent="-457200">
              <a:buFont typeface="Arial" panose="020B0604020202020204" pitchFamily="34" charset="0"/>
              <a:buChar char="•"/>
            </a:pPr>
            <a:r>
              <a:rPr lang="en-US" sz="2000" dirty="0">
                <a:solidFill>
                  <a:srgbClr val="222222"/>
                </a:solidFill>
              </a:rPr>
              <a:t>AC prediction</a:t>
            </a:r>
          </a:p>
          <a:p>
            <a:pPr marL="457200" indent="-457200">
              <a:buFont typeface="Arial" panose="020B0604020202020204" pitchFamily="34" charset="0"/>
              <a:buChar char="•"/>
            </a:pPr>
            <a:r>
              <a:rPr lang="en-US" sz="2000" dirty="0">
                <a:solidFill>
                  <a:srgbClr val="222222"/>
                </a:solidFill>
              </a:rPr>
              <a:t>Inclusion of AC and air quality into coupled Earth system models</a:t>
            </a:r>
          </a:p>
          <a:p>
            <a:pPr marL="457200" indent="-457200">
              <a:buFont typeface="Arial" panose="020B0604020202020204" pitchFamily="34" charset="0"/>
              <a:buChar char="•"/>
            </a:pPr>
            <a:r>
              <a:rPr lang="en-US" sz="2000" dirty="0">
                <a:solidFill>
                  <a:srgbClr val="222222"/>
                </a:solidFill>
              </a:rPr>
              <a:t>Data assimilation</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Coordination and prioritization of improvements for operational prediction of air quality and AC</a:t>
            </a:r>
          </a:p>
          <a:p>
            <a:pPr marL="457200" indent="-457200">
              <a:buFont typeface="Arial" panose="020B0604020202020204" pitchFamily="34" charset="0"/>
              <a:buChar char="•"/>
            </a:pPr>
            <a:r>
              <a:rPr lang="en-US" sz="2000" dirty="0">
                <a:solidFill>
                  <a:srgbClr val="222222"/>
                </a:solidFill>
              </a:rPr>
              <a:t>Assimilation of satellite AC data</a:t>
            </a:r>
          </a:p>
        </p:txBody>
      </p:sp>
      <p:pic>
        <p:nvPicPr>
          <p:cNvPr id="4" name="Picture 3">
            <a:extLst>
              <a:ext uri="{FF2B5EF4-FFF2-40B4-BE49-F238E27FC236}">
                <a16:creationId xmlns:a16="http://schemas.microsoft.com/office/drawing/2014/main" id="{C7F12913-AFE3-41BD-833C-0FDB94BE3002}"/>
              </a:ext>
            </a:extLst>
          </p:cNvPr>
          <p:cNvPicPr>
            <a:picLocks noChangeAspect="1"/>
          </p:cNvPicPr>
          <p:nvPr/>
        </p:nvPicPr>
        <p:blipFill>
          <a:blip r:embed="rId3"/>
          <a:stretch>
            <a:fillRect/>
          </a:stretch>
        </p:blipFill>
        <p:spPr>
          <a:xfrm>
            <a:off x="630028" y="913173"/>
            <a:ext cx="2743200" cy="2743200"/>
          </a:xfrm>
          <a:prstGeom prst="rect">
            <a:avLst/>
          </a:prstGeom>
        </p:spPr>
      </p:pic>
      <p:sp>
        <p:nvSpPr>
          <p:cNvPr id="3" name="Slide Number Placeholder 2">
            <a:extLst>
              <a:ext uri="{FF2B5EF4-FFF2-40B4-BE49-F238E27FC236}">
                <a16:creationId xmlns:a16="http://schemas.microsoft.com/office/drawing/2014/main" id="{24F8AD79-F441-4079-8C8B-012E055DCC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3911292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Jim </a:t>
            </a:r>
            <a:r>
              <a:rPr lang="en-US" dirty="0" err="1">
                <a:solidFill>
                  <a:srgbClr val="1F497D"/>
                </a:solidFill>
                <a:latin typeface="+mj-lt"/>
              </a:rPr>
              <a:t>Szykman</a:t>
            </a:r>
            <a:endParaRPr lang="en-US" dirty="0">
              <a:solidFill>
                <a:srgbClr val="1F497D"/>
              </a:solidFill>
              <a:latin typeface="+mj-lt"/>
            </a:endParaRP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5247590"/>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U.S. EPA Office of Research and Development</a:t>
            </a:r>
          </a:p>
          <a:p>
            <a:pPr>
              <a:spcBef>
                <a:spcPts val="600"/>
              </a:spcBef>
            </a:pPr>
            <a:r>
              <a:rPr lang="en-US" sz="2000" dirty="0">
                <a:solidFill>
                  <a:srgbClr val="1F497D"/>
                </a:solidFill>
              </a:rPr>
              <a:t>Title: </a:t>
            </a:r>
            <a:r>
              <a:rPr lang="en-US" sz="2000" dirty="0">
                <a:solidFill>
                  <a:srgbClr val="222222"/>
                </a:solidFill>
              </a:rPr>
              <a:t>Senior Research Engineer</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Conducts applied research focused on the integration of multivariate datasets, focused on application of satellite aerosol and trace gas data, to help provide answers relevant to the US EPA national air quality program in the areas or source attribution, spatial pollutant distributions, and trends</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2 decades+ research experience in remote sensing and the use of satellite data for air quality applications.  </a:t>
            </a:r>
          </a:p>
          <a:p>
            <a:pPr marL="457200" indent="-457200">
              <a:buFont typeface="Arial" panose="020B0604020202020204" pitchFamily="34" charset="0"/>
              <a:buChar char="•"/>
            </a:pPr>
            <a:r>
              <a:rPr lang="en-US" sz="2000" dirty="0">
                <a:solidFill>
                  <a:srgbClr val="222222"/>
                </a:solidFill>
              </a:rPr>
              <a:t>Member of TROPOMI S5P Validation Team and TEMPO Science Team</a:t>
            </a:r>
          </a:p>
          <a:p>
            <a:pPr marL="457200" indent="-457200">
              <a:buFont typeface="Arial" panose="020B0604020202020204" pitchFamily="34" charset="0"/>
              <a:buChar char="•"/>
            </a:pPr>
            <a:r>
              <a:rPr lang="en-US" sz="2000" dirty="0">
                <a:solidFill>
                  <a:srgbClr val="222222"/>
                </a:solidFill>
              </a:rPr>
              <a:t>Co-lead for validation of TEMPO L2 geophysical data products</a:t>
            </a:r>
          </a:p>
          <a:p>
            <a:pPr marL="457200" indent="-457200">
              <a:buFont typeface="Arial" panose="020B0604020202020204" pitchFamily="34" charset="0"/>
              <a:buChar char="•"/>
            </a:pPr>
            <a:r>
              <a:rPr lang="en-US" sz="2000" dirty="0">
                <a:solidFill>
                  <a:srgbClr val="222222"/>
                </a:solidFill>
              </a:rPr>
              <a:t>EPA lead for development of the Unified Ceilometer Network, focused on use of ceilometers for continuous planetary boundary layer observations</a:t>
            </a:r>
          </a:p>
          <a:p>
            <a:pPr marL="457200" indent="-457200">
              <a:buFont typeface="Arial" panose="020B0604020202020204" pitchFamily="34" charset="0"/>
              <a:buChar char="•"/>
            </a:pPr>
            <a:r>
              <a:rPr lang="en-US" sz="2000" dirty="0">
                <a:solidFill>
                  <a:srgbClr val="222222"/>
                </a:solidFill>
              </a:rPr>
              <a:t>Worked to extend </a:t>
            </a:r>
            <a:r>
              <a:rPr lang="en-US" sz="2000" dirty="0" err="1">
                <a:solidFill>
                  <a:srgbClr val="222222"/>
                </a:solidFill>
              </a:rPr>
              <a:t>Pandonia</a:t>
            </a:r>
            <a:r>
              <a:rPr lang="en-US" sz="2000" dirty="0">
                <a:solidFill>
                  <a:srgbClr val="222222"/>
                </a:solidFill>
              </a:rPr>
              <a:t> Global Network of Pandora spectrometers across TEMPO’s field of view for satellite trace gas validation</a:t>
            </a:r>
          </a:p>
        </p:txBody>
      </p:sp>
      <p:pic>
        <p:nvPicPr>
          <p:cNvPr id="4" name="Picture 3">
            <a:extLst>
              <a:ext uri="{FF2B5EF4-FFF2-40B4-BE49-F238E27FC236}">
                <a16:creationId xmlns:a16="http://schemas.microsoft.com/office/drawing/2014/main" id="{502EAE55-5665-426A-8C5B-F513738C66E0}"/>
              </a:ext>
            </a:extLst>
          </p:cNvPr>
          <p:cNvPicPr>
            <a:picLocks noChangeAspect="1"/>
          </p:cNvPicPr>
          <p:nvPr/>
        </p:nvPicPr>
        <p:blipFill rotWithShape="1">
          <a:blip r:embed="rId3"/>
          <a:srcRect r="25838"/>
          <a:stretch/>
        </p:blipFill>
        <p:spPr>
          <a:xfrm rot="5400000">
            <a:off x="645362" y="897839"/>
            <a:ext cx="2712529" cy="2743200"/>
          </a:xfrm>
          <a:prstGeom prst="rect">
            <a:avLst/>
          </a:prstGeom>
        </p:spPr>
      </p:pic>
      <p:sp>
        <p:nvSpPr>
          <p:cNvPr id="3" name="Slide Number Placeholder 2">
            <a:extLst>
              <a:ext uri="{FF2B5EF4-FFF2-40B4-BE49-F238E27FC236}">
                <a16:creationId xmlns:a16="http://schemas.microsoft.com/office/drawing/2014/main" id="{BB68645E-84C4-49E3-899C-803775B4AB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Tree>
    <p:extLst>
      <p:ext uri="{BB962C8B-B14F-4D97-AF65-F5344CB8AC3E}">
        <p14:creationId xmlns:p14="http://schemas.microsoft.com/office/powerpoint/2010/main" val="2807034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Omar Torres</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3708708"/>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 NASA Goddard Space Flight Center</a:t>
            </a:r>
          </a:p>
          <a:p>
            <a:pPr>
              <a:spcBef>
                <a:spcPts val="600"/>
              </a:spcBef>
            </a:pPr>
            <a:r>
              <a:rPr lang="en-US" sz="2000" dirty="0">
                <a:solidFill>
                  <a:srgbClr val="1F497D"/>
                </a:solidFill>
              </a:rPr>
              <a:t>Title: </a:t>
            </a:r>
            <a:r>
              <a:rPr lang="en-US" sz="2000" dirty="0">
                <a:solidFill>
                  <a:srgbClr val="222222"/>
                </a:solidFill>
              </a:rPr>
              <a:t> Physical Scientist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Atmospheric aerosols characterization</a:t>
            </a:r>
          </a:p>
          <a:p>
            <a:pPr marL="457200" indent="-457200">
              <a:buFont typeface="Arial" panose="020B0604020202020204" pitchFamily="34" charset="0"/>
              <a:buChar char="•"/>
            </a:pPr>
            <a:r>
              <a:rPr lang="en-US" sz="2000" dirty="0">
                <a:solidFill>
                  <a:srgbClr val="222222"/>
                </a:solidFill>
              </a:rPr>
              <a:t>Aerosol radiative effects</a:t>
            </a:r>
          </a:p>
          <a:p>
            <a:pPr marL="457200" indent="-457200">
              <a:buFont typeface="Arial" panose="020B0604020202020204" pitchFamily="34" charset="0"/>
              <a:buChar char="•"/>
            </a:pPr>
            <a:r>
              <a:rPr lang="en-US" sz="2000" dirty="0">
                <a:solidFill>
                  <a:srgbClr val="222222"/>
                </a:solidFill>
              </a:rPr>
              <a:t>Space-based aerosol remote sensing</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Retrieval of aerosol properties using near-UV observations under cloud free conditions</a:t>
            </a:r>
          </a:p>
          <a:p>
            <a:pPr marL="457200" indent="-457200">
              <a:buFont typeface="Arial" panose="020B0604020202020204" pitchFamily="34" charset="0"/>
              <a:buChar char="•"/>
            </a:pPr>
            <a:r>
              <a:rPr lang="en-US" sz="2000" dirty="0">
                <a:solidFill>
                  <a:srgbClr val="222222"/>
                </a:solidFill>
              </a:rPr>
              <a:t>Retrieval of properties of above-cloud aerosols</a:t>
            </a:r>
          </a:p>
          <a:p>
            <a:pPr marL="457200" indent="-457200">
              <a:buFont typeface="Arial" panose="020B0604020202020204" pitchFamily="34" charset="0"/>
              <a:buChar char="•"/>
            </a:pPr>
            <a:r>
              <a:rPr lang="en-US" sz="2000" dirty="0">
                <a:solidFill>
                  <a:srgbClr val="222222"/>
                </a:solidFill>
              </a:rPr>
              <a:t>Aerosol effects in satellite measurements of ozone and other trace gases</a:t>
            </a:r>
          </a:p>
        </p:txBody>
      </p:sp>
      <p:pic>
        <p:nvPicPr>
          <p:cNvPr id="4" name="Picture 3">
            <a:extLst>
              <a:ext uri="{FF2B5EF4-FFF2-40B4-BE49-F238E27FC236}">
                <a16:creationId xmlns:a16="http://schemas.microsoft.com/office/drawing/2014/main" id="{0B2E36A7-B78E-4EA6-9DE5-E2B1B3AC2045}"/>
              </a:ext>
            </a:extLst>
          </p:cNvPr>
          <p:cNvPicPr>
            <a:picLocks noChangeAspect="1"/>
          </p:cNvPicPr>
          <p:nvPr/>
        </p:nvPicPr>
        <p:blipFill>
          <a:blip r:embed="rId3"/>
          <a:stretch>
            <a:fillRect/>
          </a:stretch>
        </p:blipFill>
        <p:spPr>
          <a:xfrm rot="10800000">
            <a:off x="630028" y="913173"/>
            <a:ext cx="2743200" cy="2057400"/>
          </a:xfrm>
          <a:prstGeom prst="rect">
            <a:avLst/>
          </a:prstGeom>
        </p:spPr>
      </p:pic>
      <p:sp>
        <p:nvSpPr>
          <p:cNvPr id="3" name="Slide Number Placeholder 2">
            <a:extLst>
              <a:ext uri="{FF2B5EF4-FFF2-40B4-BE49-F238E27FC236}">
                <a16:creationId xmlns:a16="http://schemas.microsoft.com/office/drawing/2014/main" id="{806DD8DC-09FA-43B4-B534-4E44BD6CE2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Tree>
    <p:extLst>
      <p:ext uri="{BB962C8B-B14F-4D97-AF65-F5344CB8AC3E}">
        <p14:creationId xmlns:p14="http://schemas.microsoft.com/office/powerpoint/2010/main" val="2205301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Luke Valin</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3093154"/>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 US EPA Office of Research and Development</a:t>
            </a:r>
          </a:p>
          <a:p>
            <a:pPr>
              <a:spcBef>
                <a:spcPts val="600"/>
              </a:spcBef>
            </a:pPr>
            <a:r>
              <a:rPr lang="en-US" sz="2000" dirty="0">
                <a:solidFill>
                  <a:srgbClr val="1F497D"/>
                </a:solidFill>
              </a:rPr>
              <a:t>Title: </a:t>
            </a:r>
            <a:r>
              <a:rPr lang="en-US" sz="2000" dirty="0">
                <a:solidFill>
                  <a:srgbClr val="222222"/>
                </a:solidFill>
              </a:rPr>
              <a:t> Research Physical Scientist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Gas-phase photochemistry</a:t>
            </a:r>
          </a:p>
          <a:p>
            <a:pPr marL="457200" indent="-457200">
              <a:buFont typeface="Arial" panose="020B0604020202020204" pitchFamily="34" charset="0"/>
              <a:buChar char="•"/>
            </a:pPr>
            <a:r>
              <a:rPr lang="en-US" sz="2000" dirty="0">
                <a:solidFill>
                  <a:srgbClr val="222222"/>
                </a:solidFill>
              </a:rPr>
              <a:t>Reactive air emissions quantification </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Satellite-based measurement validation and applications</a:t>
            </a:r>
          </a:p>
          <a:p>
            <a:pPr marL="457200" indent="-457200">
              <a:buFont typeface="Arial" panose="020B0604020202020204" pitchFamily="34" charset="0"/>
              <a:buChar char="•"/>
            </a:pPr>
            <a:r>
              <a:rPr lang="en-US" sz="2000" dirty="0">
                <a:solidFill>
                  <a:srgbClr val="222222"/>
                </a:solidFill>
              </a:rPr>
              <a:t>Identification of air quality data gaps</a:t>
            </a:r>
          </a:p>
          <a:p>
            <a:pPr marL="457200" indent="-457200">
              <a:buFont typeface="Arial" panose="020B0604020202020204" pitchFamily="34" charset="0"/>
              <a:buChar char="•"/>
            </a:pPr>
            <a:r>
              <a:rPr lang="en-US" sz="2000" dirty="0">
                <a:solidFill>
                  <a:srgbClr val="222222"/>
                </a:solidFill>
              </a:rPr>
              <a:t>Member of validation team for TEMPO L2 geophysical data products</a:t>
            </a:r>
          </a:p>
        </p:txBody>
      </p:sp>
      <p:pic>
        <p:nvPicPr>
          <p:cNvPr id="4" name="Picture 3">
            <a:extLst>
              <a:ext uri="{FF2B5EF4-FFF2-40B4-BE49-F238E27FC236}">
                <a16:creationId xmlns:a16="http://schemas.microsoft.com/office/drawing/2014/main" id="{50A22E1A-7C2F-48E1-8ECD-2C96711C1991}"/>
              </a:ext>
            </a:extLst>
          </p:cNvPr>
          <p:cNvPicPr>
            <a:picLocks noChangeAspect="1"/>
          </p:cNvPicPr>
          <p:nvPr/>
        </p:nvPicPr>
        <p:blipFill>
          <a:blip r:embed="rId3"/>
          <a:stretch>
            <a:fillRect/>
          </a:stretch>
        </p:blipFill>
        <p:spPr>
          <a:xfrm>
            <a:off x="630028" y="913173"/>
            <a:ext cx="2743200" cy="4415350"/>
          </a:xfrm>
          <a:prstGeom prst="rect">
            <a:avLst/>
          </a:prstGeom>
        </p:spPr>
      </p:pic>
      <p:sp>
        <p:nvSpPr>
          <p:cNvPr id="3" name="Slide Number Placeholder 2">
            <a:extLst>
              <a:ext uri="{FF2B5EF4-FFF2-40B4-BE49-F238E27FC236}">
                <a16:creationId xmlns:a16="http://schemas.microsoft.com/office/drawing/2014/main" id="{B81799E0-D25B-439D-8F83-CD17BD1BE2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Tree>
    <p:extLst>
      <p:ext uri="{BB962C8B-B14F-4D97-AF65-F5344CB8AC3E}">
        <p14:creationId xmlns:p14="http://schemas.microsoft.com/office/powerpoint/2010/main" val="3767141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Jun Wang</a:t>
            </a:r>
            <a:r>
              <a:rPr lang="en-US" baseline="30000" dirty="0">
                <a:solidFill>
                  <a:srgbClr val="1F497D"/>
                </a:solidFill>
                <a:latin typeface="+mj-lt"/>
              </a:rPr>
              <a:t>‡</a:t>
            </a:r>
            <a:endParaRPr lang="en-US" dirty="0">
              <a:solidFill>
                <a:srgbClr val="1F497D"/>
              </a:solidFill>
              <a:latin typeface="+mj-lt"/>
            </a:endParaRPr>
          </a:p>
        </p:txBody>
      </p:sp>
      <p:sp>
        <p:nvSpPr>
          <p:cNvPr id="9" name="Rectangle 8">
            <a:extLst>
              <a:ext uri="{FF2B5EF4-FFF2-40B4-BE49-F238E27FC236}">
                <a16:creationId xmlns:a16="http://schemas.microsoft.com/office/drawing/2014/main" id="{A15F3A11-4149-49FD-84D7-5A4F40CE324A}"/>
              </a:ext>
            </a:extLst>
          </p:cNvPr>
          <p:cNvSpPr/>
          <p:nvPr/>
        </p:nvSpPr>
        <p:spPr>
          <a:xfrm>
            <a:off x="3383861" y="913173"/>
            <a:ext cx="8818771" cy="4939814"/>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 The University of Iowa</a:t>
            </a:r>
          </a:p>
          <a:p>
            <a:pPr>
              <a:spcBef>
                <a:spcPts val="600"/>
              </a:spcBef>
            </a:pPr>
            <a:r>
              <a:rPr lang="en-US" sz="2000" dirty="0">
                <a:solidFill>
                  <a:srgbClr val="1F497D"/>
                </a:solidFill>
              </a:rPr>
              <a:t>Title: </a:t>
            </a:r>
            <a:r>
              <a:rPr lang="en-US" sz="2000" dirty="0">
                <a:solidFill>
                  <a:srgbClr val="222222"/>
                </a:solidFill>
              </a:rPr>
              <a:t> James E. Ashton Professor</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Satellite remote sensing of fires and atmospheric composition</a:t>
            </a:r>
          </a:p>
          <a:p>
            <a:pPr marL="457200" indent="-457200">
              <a:buFont typeface="Arial" panose="020B0604020202020204" pitchFamily="34" charset="0"/>
              <a:buChar char="•"/>
            </a:pPr>
            <a:r>
              <a:rPr lang="en-US" sz="2000" dirty="0">
                <a:solidFill>
                  <a:srgbClr val="222222"/>
                </a:solidFill>
              </a:rPr>
              <a:t>Earth system modeling of atmospheric chemistry and climate change</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Radiative transfer, particle scattering, optimization and inverse modeling</a:t>
            </a:r>
          </a:p>
          <a:p>
            <a:pPr marL="457200" indent="-457200">
              <a:buFont typeface="Arial" panose="020B0604020202020204" pitchFamily="34" charset="0"/>
              <a:buChar char="•"/>
            </a:pPr>
            <a:r>
              <a:rPr lang="en-US" sz="2000" dirty="0">
                <a:solidFill>
                  <a:srgbClr val="222222"/>
                </a:solidFill>
              </a:rPr>
              <a:t>Satellite remote sensing theory, information content analysis</a:t>
            </a:r>
          </a:p>
          <a:p>
            <a:pPr marL="457200" indent="-457200">
              <a:buFont typeface="Arial" panose="020B0604020202020204" pitchFamily="34" charset="0"/>
              <a:buChar char="•"/>
            </a:pPr>
            <a:r>
              <a:rPr lang="en-US" sz="2000" dirty="0">
                <a:solidFill>
                  <a:srgbClr val="222222"/>
                </a:solidFill>
              </a:rPr>
              <a:t>End-to-end development of algorithms for retrieving aerosol properties from multi-wavelength, multi-angle, hyperspectral, and/or polarimetric measurements</a:t>
            </a:r>
          </a:p>
          <a:p>
            <a:pPr marL="457200" indent="-457200">
              <a:buFont typeface="Arial" panose="020B0604020202020204" pitchFamily="34" charset="0"/>
              <a:buChar char="•"/>
            </a:pPr>
            <a:r>
              <a:rPr lang="en-US" sz="2000" dirty="0">
                <a:solidFill>
                  <a:srgbClr val="222222"/>
                </a:solidFill>
              </a:rPr>
              <a:t>Developed the algorithm for combined use of O2 B and A bands to retrieve aerosol layer height, at each daytime hour from EPIC/DSCOVR and once per day from TROPOMI</a:t>
            </a:r>
          </a:p>
          <a:p>
            <a:pPr marL="457200" indent="-457200">
              <a:buFont typeface="Arial" panose="020B0604020202020204" pitchFamily="34" charset="0"/>
              <a:buChar char="•"/>
            </a:pPr>
            <a:r>
              <a:rPr lang="en-US" sz="2000" dirty="0">
                <a:solidFill>
                  <a:srgbClr val="222222"/>
                </a:solidFill>
              </a:rPr>
              <a:t>Atmospheric chemistry modeling</a:t>
            </a:r>
          </a:p>
        </p:txBody>
      </p:sp>
      <p:pic>
        <p:nvPicPr>
          <p:cNvPr id="4" name="Picture 3">
            <a:extLst>
              <a:ext uri="{FF2B5EF4-FFF2-40B4-BE49-F238E27FC236}">
                <a16:creationId xmlns:a16="http://schemas.microsoft.com/office/drawing/2014/main" id="{88F15390-74F4-4E7E-A862-71E14FAB667E}"/>
              </a:ext>
            </a:extLst>
          </p:cNvPr>
          <p:cNvPicPr>
            <a:picLocks noChangeAspect="1"/>
          </p:cNvPicPr>
          <p:nvPr/>
        </p:nvPicPr>
        <p:blipFill>
          <a:blip r:embed="rId3"/>
          <a:stretch>
            <a:fillRect/>
          </a:stretch>
        </p:blipFill>
        <p:spPr>
          <a:xfrm>
            <a:off x="630028" y="913173"/>
            <a:ext cx="2743200" cy="2656154"/>
          </a:xfrm>
          <a:prstGeom prst="rect">
            <a:avLst/>
          </a:prstGeom>
        </p:spPr>
      </p:pic>
      <p:sp>
        <p:nvSpPr>
          <p:cNvPr id="3" name="TextBox 2">
            <a:extLst>
              <a:ext uri="{FF2B5EF4-FFF2-40B4-BE49-F238E27FC236}">
                <a16:creationId xmlns:a16="http://schemas.microsoft.com/office/drawing/2014/main" id="{4E6890FF-7CE9-4E6F-84B5-E62862D586E5}"/>
              </a:ext>
            </a:extLst>
          </p:cNvPr>
          <p:cNvSpPr txBox="1"/>
          <p:nvPr/>
        </p:nvSpPr>
        <p:spPr>
          <a:xfrm>
            <a:off x="630028" y="5852987"/>
            <a:ext cx="5526223" cy="369332"/>
          </a:xfrm>
          <a:prstGeom prst="rect">
            <a:avLst/>
          </a:prstGeom>
          <a:noFill/>
        </p:spPr>
        <p:txBody>
          <a:bodyPr wrap="square" rtlCol="0">
            <a:spAutoFit/>
          </a:bodyPr>
          <a:lstStyle/>
          <a:p>
            <a:r>
              <a:rPr lang="en-US" baseline="30000" dirty="0"/>
              <a:t>‡</a:t>
            </a:r>
            <a:r>
              <a:rPr lang="en-US" dirty="0"/>
              <a:t>Starting in May 2024</a:t>
            </a:r>
          </a:p>
        </p:txBody>
      </p:sp>
      <p:sp>
        <p:nvSpPr>
          <p:cNvPr id="5" name="Slide Number Placeholder 4">
            <a:extLst>
              <a:ext uri="{FF2B5EF4-FFF2-40B4-BE49-F238E27FC236}">
                <a16:creationId xmlns:a16="http://schemas.microsoft.com/office/drawing/2014/main" id="{D0B05836-C212-48AB-99A4-02103649F1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Tree>
    <p:extLst>
      <p:ext uri="{BB962C8B-B14F-4D97-AF65-F5344CB8AC3E}">
        <p14:creationId xmlns:p14="http://schemas.microsoft.com/office/powerpoint/2010/main" val="140268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Kai Yang</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4016484"/>
          </a:xfrm>
          <a:prstGeom prst="rect">
            <a:avLst/>
          </a:prstGeom>
        </p:spPr>
        <p:txBody>
          <a:bodyPr wrap="square">
            <a:spAutoFit/>
          </a:bodyPr>
          <a:lstStyle/>
          <a:p>
            <a:r>
              <a:rPr lang="en-US" sz="2000" dirty="0">
                <a:solidFill>
                  <a:srgbClr val="1F497D"/>
                </a:solidFill>
              </a:rPr>
              <a:t>Affiliation: </a:t>
            </a:r>
            <a:r>
              <a:rPr lang="en-US" sz="2000" dirty="0"/>
              <a:t>University of Maryland College Park</a:t>
            </a:r>
          </a:p>
          <a:p>
            <a:pPr>
              <a:spcBef>
                <a:spcPts val="600"/>
              </a:spcBef>
            </a:pPr>
            <a:r>
              <a:rPr lang="en-US" sz="2000" dirty="0">
                <a:solidFill>
                  <a:srgbClr val="1F497D"/>
                </a:solidFill>
              </a:rPr>
              <a:t>Title: </a:t>
            </a:r>
            <a:r>
              <a:rPr lang="en-US" sz="2000" dirty="0"/>
              <a:t>Research Scientist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Atmospheric trace gases (NO</a:t>
            </a:r>
            <a:r>
              <a:rPr lang="en-US" sz="2000" baseline="-25000" dirty="0">
                <a:solidFill>
                  <a:srgbClr val="222222"/>
                </a:solidFill>
              </a:rPr>
              <a:t>2</a:t>
            </a:r>
            <a:r>
              <a:rPr lang="en-US" sz="2000" dirty="0">
                <a:solidFill>
                  <a:srgbClr val="222222"/>
                </a:solidFill>
              </a:rPr>
              <a:t>, SO</a:t>
            </a:r>
            <a:r>
              <a:rPr lang="en-US" sz="2000" baseline="-25000" dirty="0">
                <a:solidFill>
                  <a:srgbClr val="222222"/>
                </a:solidFill>
              </a:rPr>
              <a:t>2</a:t>
            </a:r>
            <a:r>
              <a:rPr lang="en-US" sz="2000" dirty="0">
                <a:solidFill>
                  <a:srgbClr val="222222"/>
                </a:solidFill>
              </a:rPr>
              <a:t>, and O</a:t>
            </a:r>
            <a:r>
              <a:rPr lang="en-US" sz="2000" baseline="-25000" dirty="0">
                <a:solidFill>
                  <a:srgbClr val="222222"/>
                </a:solidFill>
              </a:rPr>
              <a:t>3</a:t>
            </a:r>
            <a:r>
              <a:rPr lang="en-US" sz="2000" dirty="0">
                <a:solidFill>
                  <a:srgbClr val="222222"/>
                </a:solidFill>
              </a:rPr>
              <a:t>)</a:t>
            </a:r>
          </a:p>
          <a:p>
            <a:pPr marL="457200" indent="-457200">
              <a:buFont typeface="Arial" panose="020B0604020202020204" pitchFamily="34" charset="0"/>
              <a:buChar char="•"/>
            </a:pPr>
            <a:r>
              <a:rPr lang="en-US" sz="2000" dirty="0">
                <a:solidFill>
                  <a:srgbClr val="222222"/>
                </a:solidFill>
              </a:rPr>
              <a:t>Air pollution</a:t>
            </a:r>
          </a:p>
          <a:p>
            <a:pPr marL="457200" indent="-457200">
              <a:buFont typeface="Arial" panose="020B0604020202020204" pitchFamily="34" charset="0"/>
              <a:buChar char="•"/>
            </a:pPr>
            <a:r>
              <a:rPr lang="en-US" sz="2000" dirty="0">
                <a:solidFill>
                  <a:srgbClr val="222222"/>
                </a:solidFill>
              </a:rPr>
              <a:t>Volcanic emissions</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Remote sensing measurements</a:t>
            </a:r>
          </a:p>
          <a:p>
            <a:pPr marL="457200" indent="-457200">
              <a:buFont typeface="Arial" panose="020B0604020202020204" pitchFamily="34" charset="0"/>
              <a:buChar char="•"/>
            </a:pPr>
            <a:r>
              <a:rPr lang="en-US" sz="2000" dirty="0">
                <a:solidFill>
                  <a:srgbClr val="222222"/>
                </a:solidFill>
              </a:rPr>
              <a:t>Retrieval algorithm development</a:t>
            </a:r>
          </a:p>
          <a:p>
            <a:pPr marL="457200" indent="-457200">
              <a:buFont typeface="Arial" panose="020B0604020202020204" pitchFamily="34" charset="0"/>
              <a:buChar char="•"/>
            </a:pPr>
            <a:r>
              <a:rPr lang="en-US" sz="2000" dirty="0">
                <a:solidFill>
                  <a:srgbClr val="222222"/>
                </a:solidFill>
              </a:rPr>
              <a:t>Product validation</a:t>
            </a:r>
          </a:p>
          <a:p>
            <a:pPr marL="457200" indent="-457200">
              <a:buFont typeface="Arial" panose="020B0604020202020204" pitchFamily="34" charset="0"/>
              <a:buChar char="•"/>
            </a:pPr>
            <a:r>
              <a:rPr lang="en-US" sz="2000" dirty="0">
                <a:solidFill>
                  <a:srgbClr val="222222"/>
                </a:solidFill>
              </a:rPr>
              <a:t>Instrument characterization and calibration</a:t>
            </a:r>
          </a:p>
          <a:p>
            <a:pPr marL="457200" indent="-457200">
              <a:buFont typeface="Arial" panose="020B0604020202020204" pitchFamily="34" charset="0"/>
              <a:buChar char="•"/>
            </a:pPr>
            <a:r>
              <a:rPr lang="en-US" sz="2000" dirty="0">
                <a:solidFill>
                  <a:srgbClr val="222222"/>
                </a:solidFill>
              </a:rPr>
              <a:t>Atmospheric radiative transfer modeling</a:t>
            </a:r>
          </a:p>
        </p:txBody>
      </p:sp>
      <p:pic>
        <p:nvPicPr>
          <p:cNvPr id="4" name="Picture 3" descr="A person in a blue shirt&#10;&#10;Description automatically generated with medium confidence">
            <a:extLst>
              <a:ext uri="{FF2B5EF4-FFF2-40B4-BE49-F238E27FC236}">
                <a16:creationId xmlns:a16="http://schemas.microsoft.com/office/drawing/2014/main" id="{6AD49C73-22CE-4375-A916-E1A1AA474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28" y="913173"/>
            <a:ext cx="2743200" cy="2753033"/>
          </a:xfrm>
          <a:prstGeom prst="rect">
            <a:avLst/>
          </a:prstGeom>
        </p:spPr>
      </p:pic>
      <p:sp>
        <p:nvSpPr>
          <p:cNvPr id="3" name="Slide Number Placeholder 2">
            <a:extLst>
              <a:ext uri="{FF2B5EF4-FFF2-40B4-BE49-F238E27FC236}">
                <a16:creationId xmlns:a16="http://schemas.microsoft.com/office/drawing/2014/main" id="{70C7ECBC-EA28-4578-AFB4-60B99AADF7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799070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09092" y="0"/>
            <a:ext cx="8212918" cy="833746"/>
          </a:xfrm>
        </p:spPr>
        <p:txBody>
          <a:bodyPr>
            <a:normAutofit/>
          </a:bodyPr>
          <a:lstStyle/>
          <a:p>
            <a:r>
              <a:rPr lang="en-US" dirty="0">
                <a:latin typeface="+mj-lt"/>
              </a:rPr>
              <a:t>ACX Science Team</a:t>
            </a:r>
          </a:p>
        </p:txBody>
      </p:sp>
      <p:sp>
        <p:nvSpPr>
          <p:cNvPr id="5" name="Rectangle 4">
            <a:extLst>
              <a:ext uri="{FF2B5EF4-FFF2-40B4-BE49-F238E27FC236}">
                <a16:creationId xmlns:a16="http://schemas.microsoft.com/office/drawing/2014/main" id="{5F011427-BF20-44D9-AD15-A21989323108}"/>
              </a:ext>
            </a:extLst>
          </p:cNvPr>
          <p:cNvSpPr/>
          <p:nvPr/>
        </p:nvSpPr>
        <p:spPr>
          <a:xfrm>
            <a:off x="230739" y="867092"/>
            <a:ext cx="6935605" cy="5916479"/>
          </a:xfrm>
          <a:prstGeom prst="rect">
            <a:avLst/>
          </a:prstGeom>
          <a:solidFill>
            <a:srgbClr val="EEECE1"/>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71F75BD-0FCC-4D38-ADFF-FEC402942BE4}"/>
              </a:ext>
            </a:extLst>
          </p:cNvPr>
          <p:cNvSpPr txBox="1"/>
          <p:nvPr/>
        </p:nvSpPr>
        <p:spPr>
          <a:xfrm>
            <a:off x="3901227" y="4955344"/>
            <a:ext cx="1766162" cy="1815882"/>
          </a:xfrm>
          <a:prstGeom prst="rect">
            <a:avLst/>
          </a:prstGeom>
          <a:noFill/>
          <a:ln>
            <a:noFill/>
          </a:ln>
        </p:spPr>
        <p:txBody>
          <a:bodyPr wrap="square" rtlCol="0">
            <a:spAutoFit/>
          </a:bodyPr>
          <a:lstStyle/>
          <a:p>
            <a:r>
              <a:rPr lang="en-US" sz="1400" i="1" dirty="0"/>
              <a:t>Advisors: </a:t>
            </a:r>
          </a:p>
          <a:p>
            <a:r>
              <a:rPr lang="en-US" sz="1400" dirty="0"/>
              <a:t>Andrew </a:t>
            </a:r>
            <a:r>
              <a:rPr lang="en-US" sz="1400" dirty="0" err="1"/>
              <a:t>Heidinger</a:t>
            </a:r>
            <a:endParaRPr lang="en-US" sz="1400" dirty="0"/>
          </a:p>
          <a:p>
            <a:r>
              <a:rPr lang="en-US" sz="1400" dirty="0"/>
              <a:t>Dan Lindsey</a:t>
            </a:r>
          </a:p>
          <a:p>
            <a:r>
              <a:rPr lang="en-US" sz="1400" dirty="0"/>
              <a:t>Mitch Goldberg</a:t>
            </a:r>
          </a:p>
          <a:p>
            <a:r>
              <a:rPr lang="en-US" sz="1400" dirty="0"/>
              <a:t>Walter Wolf</a:t>
            </a:r>
          </a:p>
          <a:p>
            <a:r>
              <a:rPr lang="en-US" sz="1400" dirty="0"/>
              <a:t>Monika Kopacz</a:t>
            </a:r>
          </a:p>
          <a:p>
            <a:r>
              <a:rPr lang="en-US" sz="1400" dirty="0"/>
              <a:t>Kathryn </a:t>
            </a:r>
            <a:r>
              <a:rPr lang="en-US" sz="1400" dirty="0" err="1"/>
              <a:t>Mozer</a:t>
            </a:r>
            <a:endParaRPr lang="en-US" sz="1400" dirty="0"/>
          </a:p>
          <a:p>
            <a:r>
              <a:rPr lang="en-US" sz="1400" dirty="0"/>
              <a:t>Barry </a:t>
            </a:r>
            <a:r>
              <a:rPr lang="en-US" sz="1400" dirty="0" err="1"/>
              <a:t>Lefer</a:t>
            </a:r>
            <a:endParaRPr lang="en-US" sz="1400" dirty="0"/>
          </a:p>
        </p:txBody>
      </p:sp>
      <p:sp>
        <p:nvSpPr>
          <p:cNvPr id="3" name="Rectangle 2">
            <a:extLst>
              <a:ext uri="{FF2B5EF4-FFF2-40B4-BE49-F238E27FC236}">
                <a16:creationId xmlns:a16="http://schemas.microsoft.com/office/drawing/2014/main" id="{FA2B2B24-6667-4259-B03A-CF24847BDB46}"/>
              </a:ext>
            </a:extLst>
          </p:cNvPr>
          <p:cNvSpPr/>
          <p:nvPr/>
        </p:nvSpPr>
        <p:spPr>
          <a:xfrm>
            <a:off x="469059" y="5188179"/>
            <a:ext cx="2301912" cy="307777"/>
          </a:xfrm>
          <a:prstGeom prst="rect">
            <a:avLst/>
          </a:prstGeom>
        </p:spPr>
        <p:txBody>
          <a:bodyPr wrap="square">
            <a:spAutoFit/>
          </a:bodyPr>
          <a:lstStyle/>
          <a:p>
            <a:r>
              <a:rPr lang="en-US" sz="1400" dirty="0"/>
              <a:t>*Science Team Co-Leads</a:t>
            </a:r>
          </a:p>
        </p:txBody>
      </p:sp>
      <p:sp>
        <p:nvSpPr>
          <p:cNvPr id="13" name="Rectangle 12">
            <a:extLst>
              <a:ext uri="{FF2B5EF4-FFF2-40B4-BE49-F238E27FC236}">
                <a16:creationId xmlns:a16="http://schemas.microsoft.com/office/drawing/2014/main" id="{28A2419E-0A01-48CC-BB2C-29C68EE25B85}"/>
              </a:ext>
            </a:extLst>
          </p:cNvPr>
          <p:cNvSpPr/>
          <p:nvPr/>
        </p:nvSpPr>
        <p:spPr>
          <a:xfrm>
            <a:off x="469059" y="5772853"/>
            <a:ext cx="2121066" cy="307777"/>
          </a:xfrm>
          <a:prstGeom prst="rect">
            <a:avLst/>
          </a:prstGeom>
        </p:spPr>
        <p:txBody>
          <a:bodyPr wrap="square">
            <a:spAutoFit/>
          </a:bodyPr>
          <a:lstStyle/>
          <a:p>
            <a:r>
              <a:rPr lang="en-US" sz="1400" baseline="30000" dirty="0">
                <a:solidFill>
                  <a:srgbClr val="000000"/>
                </a:solidFill>
              </a:rPr>
              <a:t>2</a:t>
            </a:r>
            <a:r>
              <a:rPr lang="en-US" sz="1400" dirty="0">
                <a:solidFill>
                  <a:srgbClr val="000000"/>
                </a:solidFill>
              </a:rPr>
              <a:t>ACX Product Scientist</a:t>
            </a:r>
          </a:p>
        </p:txBody>
      </p:sp>
      <p:sp>
        <p:nvSpPr>
          <p:cNvPr id="14" name="Rectangle 13">
            <a:extLst>
              <a:ext uri="{FF2B5EF4-FFF2-40B4-BE49-F238E27FC236}">
                <a16:creationId xmlns:a16="http://schemas.microsoft.com/office/drawing/2014/main" id="{5EA750A0-D922-499A-A1CA-1DC27B881338}"/>
              </a:ext>
            </a:extLst>
          </p:cNvPr>
          <p:cNvSpPr/>
          <p:nvPr/>
        </p:nvSpPr>
        <p:spPr>
          <a:xfrm>
            <a:off x="469059" y="6065190"/>
            <a:ext cx="2199728" cy="307777"/>
          </a:xfrm>
          <a:prstGeom prst="rect">
            <a:avLst/>
          </a:prstGeom>
        </p:spPr>
        <p:txBody>
          <a:bodyPr wrap="square">
            <a:spAutoFit/>
          </a:bodyPr>
          <a:lstStyle/>
          <a:p>
            <a:r>
              <a:rPr lang="en-US" sz="1400" baseline="30000" dirty="0">
                <a:solidFill>
                  <a:srgbClr val="000000"/>
                </a:solidFill>
              </a:rPr>
              <a:t>3</a:t>
            </a:r>
            <a:r>
              <a:rPr lang="en-US" sz="1400" dirty="0">
                <a:solidFill>
                  <a:srgbClr val="000000"/>
                </a:solidFill>
              </a:rPr>
              <a:t>ACX User Scientist</a:t>
            </a:r>
          </a:p>
        </p:txBody>
      </p:sp>
      <p:sp>
        <p:nvSpPr>
          <p:cNvPr id="15" name="Rectangle 14">
            <a:extLst>
              <a:ext uri="{FF2B5EF4-FFF2-40B4-BE49-F238E27FC236}">
                <a16:creationId xmlns:a16="http://schemas.microsoft.com/office/drawing/2014/main" id="{BF73EEEF-C3AA-40C5-8AD7-6DA328234C08}"/>
              </a:ext>
            </a:extLst>
          </p:cNvPr>
          <p:cNvSpPr/>
          <p:nvPr/>
        </p:nvSpPr>
        <p:spPr>
          <a:xfrm>
            <a:off x="469059" y="5480516"/>
            <a:ext cx="2301912" cy="307777"/>
          </a:xfrm>
          <a:prstGeom prst="rect">
            <a:avLst/>
          </a:prstGeom>
        </p:spPr>
        <p:txBody>
          <a:bodyPr wrap="square">
            <a:spAutoFit/>
          </a:bodyPr>
          <a:lstStyle/>
          <a:p>
            <a:r>
              <a:rPr lang="en-US" sz="1400" baseline="30000" dirty="0">
                <a:solidFill>
                  <a:srgbClr val="000000"/>
                </a:solidFill>
              </a:rPr>
              <a:t>1</a:t>
            </a:r>
            <a:r>
              <a:rPr lang="en-US" sz="1400" dirty="0">
                <a:solidFill>
                  <a:srgbClr val="000000"/>
                </a:solidFill>
              </a:rPr>
              <a:t>ACX Instrument Scientist</a:t>
            </a:r>
          </a:p>
        </p:txBody>
      </p:sp>
      <p:sp>
        <p:nvSpPr>
          <p:cNvPr id="18" name="TextBox 17">
            <a:extLst>
              <a:ext uri="{FF2B5EF4-FFF2-40B4-BE49-F238E27FC236}">
                <a16:creationId xmlns:a16="http://schemas.microsoft.com/office/drawing/2014/main" id="{505041B2-798F-47FC-98C5-ED871F3832C4}"/>
              </a:ext>
            </a:extLst>
          </p:cNvPr>
          <p:cNvSpPr txBox="1"/>
          <p:nvPr/>
        </p:nvSpPr>
        <p:spPr>
          <a:xfrm>
            <a:off x="469059" y="914636"/>
            <a:ext cx="2624693" cy="4093428"/>
          </a:xfrm>
          <a:prstGeom prst="rect">
            <a:avLst/>
          </a:prstGeom>
          <a:noFill/>
        </p:spPr>
        <p:txBody>
          <a:bodyPr wrap="none" rtlCol="0">
            <a:spAutoFit/>
          </a:bodyPr>
          <a:lstStyle/>
          <a:p>
            <a:pPr fontAlgn="ctr"/>
            <a:r>
              <a:rPr lang="en-US" sz="2000" dirty="0">
                <a:solidFill>
                  <a:srgbClr val="000000"/>
                </a:solidFill>
              </a:rPr>
              <a:t>Susan </a:t>
            </a:r>
            <a:r>
              <a:rPr lang="en-US" sz="2000" dirty="0" err="1">
                <a:solidFill>
                  <a:srgbClr val="000000"/>
                </a:solidFill>
              </a:rPr>
              <a:t>Anenberg</a:t>
            </a:r>
            <a:endParaRPr lang="en-US" sz="2000" dirty="0"/>
          </a:p>
          <a:p>
            <a:pPr fontAlgn="ctr"/>
            <a:r>
              <a:rPr lang="en-US" sz="2000" dirty="0">
                <a:solidFill>
                  <a:srgbClr val="000000"/>
                </a:solidFill>
              </a:rPr>
              <a:t>Jerome Barre</a:t>
            </a:r>
            <a:endParaRPr lang="en-US" sz="2000" dirty="0"/>
          </a:p>
          <a:p>
            <a:pPr fontAlgn="ctr"/>
            <a:r>
              <a:rPr lang="en-US" sz="2000" dirty="0">
                <a:solidFill>
                  <a:srgbClr val="000000"/>
                </a:solidFill>
              </a:rPr>
              <a:t>Trevor Beck</a:t>
            </a:r>
            <a:endParaRPr lang="en-US" sz="2000" dirty="0"/>
          </a:p>
          <a:p>
            <a:pPr fontAlgn="ctr"/>
            <a:r>
              <a:rPr lang="en-US" sz="2000" dirty="0">
                <a:solidFill>
                  <a:srgbClr val="000000"/>
                </a:solidFill>
              </a:rPr>
              <a:t>Patricia Castellanos</a:t>
            </a:r>
            <a:endParaRPr lang="en-US" sz="2000" dirty="0"/>
          </a:p>
          <a:p>
            <a:pPr fontAlgn="ctr"/>
            <a:r>
              <a:rPr lang="en-US" sz="2000" dirty="0">
                <a:solidFill>
                  <a:srgbClr val="000000"/>
                </a:solidFill>
              </a:rPr>
              <a:t>David Edwards</a:t>
            </a:r>
            <a:endParaRPr lang="en-US" sz="2000" dirty="0"/>
          </a:p>
          <a:p>
            <a:pPr fontAlgn="ctr"/>
            <a:r>
              <a:rPr lang="en-US" sz="2000" dirty="0">
                <a:solidFill>
                  <a:srgbClr val="000000"/>
                </a:solidFill>
              </a:rPr>
              <a:t>Lawrence Flynn</a:t>
            </a:r>
            <a:endParaRPr lang="en-US" sz="2000" dirty="0"/>
          </a:p>
          <a:p>
            <a:pPr fontAlgn="ctr"/>
            <a:r>
              <a:rPr lang="en-US" sz="2000" dirty="0">
                <a:solidFill>
                  <a:srgbClr val="000000"/>
                </a:solidFill>
              </a:rPr>
              <a:t>Gregory Frost*</a:t>
            </a:r>
            <a:r>
              <a:rPr lang="en-US" sz="2000" baseline="30000" dirty="0">
                <a:solidFill>
                  <a:srgbClr val="000000"/>
                </a:solidFill>
              </a:rPr>
              <a:t>3</a:t>
            </a:r>
            <a:endParaRPr lang="en-US" sz="2000" dirty="0"/>
          </a:p>
          <a:p>
            <a:pPr fontAlgn="ctr"/>
            <a:r>
              <a:rPr lang="en-US" sz="2000" dirty="0">
                <a:solidFill>
                  <a:srgbClr val="000000"/>
                </a:solidFill>
              </a:rPr>
              <a:t>Gonzalo Gonzalez Abad</a:t>
            </a:r>
            <a:endParaRPr lang="en-US" sz="2000" dirty="0"/>
          </a:p>
          <a:p>
            <a:pPr fontAlgn="ctr"/>
            <a:r>
              <a:rPr lang="en-US" sz="2000" dirty="0">
                <a:solidFill>
                  <a:srgbClr val="000000"/>
                </a:solidFill>
              </a:rPr>
              <a:t>Katherine Hawley</a:t>
            </a:r>
            <a:endParaRPr lang="en-US" sz="2000" dirty="0"/>
          </a:p>
          <a:p>
            <a:pPr fontAlgn="ctr"/>
            <a:r>
              <a:rPr lang="en-US" sz="2000" dirty="0">
                <a:solidFill>
                  <a:srgbClr val="000000"/>
                </a:solidFill>
              </a:rPr>
              <a:t>Barron Henderson</a:t>
            </a:r>
          </a:p>
          <a:p>
            <a:pPr fontAlgn="ctr"/>
            <a:r>
              <a:rPr lang="en-US" sz="2000" dirty="0">
                <a:solidFill>
                  <a:srgbClr val="000000"/>
                </a:solidFill>
              </a:rPr>
              <a:t>Daven </a:t>
            </a:r>
            <a:r>
              <a:rPr lang="en-US" sz="2000" dirty="0" err="1">
                <a:solidFill>
                  <a:srgbClr val="000000"/>
                </a:solidFill>
              </a:rPr>
              <a:t>Henze</a:t>
            </a:r>
            <a:endParaRPr lang="en-US" sz="2000" dirty="0"/>
          </a:p>
          <a:p>
            <a:pPr fontAlgn="ctr"/>
            <a:r>
              <a:rPr lang="en-US" sz="2000" dirty="0">
                <a:solidFill>
                  <a:srgbClr val="000000"/>
                </a:solidFill>
              </a:rPr>
              <a:t>Joanna Joiner*</a:t>
            </a:r>
            <a:r>
              <a:rPr lang="en-US" sz="2000" baseline="30000" dirty="0">
                <a:solidFill>
                  <a:srgbClr val="000000"/>
                </a:solidFill>
              </a:rPr>
              <a:t>1</a:t>
            </a:r>
            <a:endParaRPr lang="en-US" sz="2000" dirty="0"/>
          </a:p>
          <a:p>
            <a:pPr fontAlgn="ctr"/>
            <a:r>
              <a:rPr lang="en-US" sz="2000" dirty="0">
                <a:solidFill>
                  <a:srgbClr val="000000"/>
                </a:solidFill>
              </a:rPr>
              <a:t>Laura Judd</a:t>
            </a:r>
            <a:endParaRPr lang="en-US" sz="2000" dirty="0"/>
          </a:p>
        </p:txBody>
      </p:sp>
      <p:sp>
        <p:nvSpPr>
          <p:cNvPr id="19" name="TextBox 18">
            <a:extLst>
              <a:ext uri="{FF2B5EF4-FFF2-40B4-BE49-F238E27FC236}">
                <a16:creationId xmlns:a16="http://schemas.microsoft.com/office/drawing/2014/main" id="{D1F068D0-AB67-4218-9036-BD6C81C8188C}"/>
              </a:ext>
            </a:extLst>
          </p:cNvPr>
          <p:cNvSpPr txBox="1"/>
          <p:nvPr/>
        </p:nvSpPr>
        <p:spPr>
          <a:xfrm>
            <a:off x="3851278" y="935422"/>
            <a:ext cx="3374967" cy="3785652"/>
          </a:xfrm>
          <a:prstGeom prst="rect">
            <a:avLst/>
          </a:prstGeom>
          <a:noFill/>
        </p:spPr>
        <p:txBody>
          <a:bodyPr wrap="square" rtlCol="0">
            <a:spAutoFit/>
          </a:bodyPr>
          <a:lstStyle/>
          <a:p>
            <a:pPr fontAlgn="ctr"/>
            <a:r>
              <a:rPr lang="en-US" sz="2000" dirty="0"/>
              <a:t>Shobha </a:t>
            </a:r>
            <a:r>
              <a:rPr lang="en-US" sz="2000" dirty="0" err="1"/>
              <a:t>Kondragunta</a:t>
            </a:r>
            <a:r>
              <a:rPr lang="en-US" sz="2000" dirty="0"/>
              <a:t>*</a:t>
            </a:r>
            <a:r>
              <a:rPr lang="en-US" sz="2000" baseline="30000" dirty="0"/>
              <a:t>2</a:t>
            </a:r>
            <a:endParaRPr lang="en-US" sz="2000" dirty="0"/>
          </a:p>
          <a:p>
            <a:pPr fontAlgn="ctr"/>
            <a:r>
              <a:rPr lang="en-US" sz="2000" dirty="0"/>
              <a:t>Istvan Laszlo</a:t>
            </a:r>
          </a:p>
          <a:p>
            <a:pPr fontAlgn="ctr"/>
            <a:r>
              <a:rPr lang="en-US" sz="2000" dirty="0" err="1"/>
              <a:t>Xiong</a:t>
            </a:r>
            <a:r>
              <a:rPr lang="en-US" sz="2000" dirty="0"/>
              <a:t> Liu</a:t>
            </a:r>
          </a:p>
          <a:p>
            <a:pPr fontAlgn="ctr"/>
            <a:r>
              <a:rPr lang="en-US" sz="2000" dirty="0"/>
              <a:t>Randall Martin</a:t>
            </a:r>
          </a:p>
          <a:p>
            <a:pPr fontAlgn="ctr"/>
            <a:r>
              <a:rPr lang="en-US" sz="2000" dirty="0"/>
              <a:t>Brian McDonald</a:t>
            </a:r>
          </a:p>
          <a:p>
            <a:pPr fontAlgn="ctr"/>
            <a:r>
              <a:rPr lang="en-US" sz="2000" dirty="0"/>
              <a:t>R. Bradley Pierce</a:t>
            </a:r>
          </a:p>
          <a:p>
            <a:pPr fontAlgn="ctr"/>
            <a:r>
              <a:rPr lang="en-US" sz="2000" dirty="0"/>
              <a:t>Ivanka </a:t>
            </a:r>
            <a:r>
              <a:rPr lang="en-US" sz="2000" dirty="0" err="1"/>
              <a:t>Stajner</a:t>
            </a:r>
            <a:endParaRPr lang="en-US" sz="2000" dirty="0"/>
          </a:p>
          <a:p>
            <a:pPr fontAlgn="ctr"/>
            <a:r>
              <a:rPr lang="en-US" sz="2000" dirty="0"/>
              <a:t>Jim </a:t>
            </a:r>
            <a:r>
              <a:rPr lang="en-US" sz="2000" dirty="0" err="1"/>
              <a:t>Szykman</a:t>
            </a:r>
            <a:endParaRPr lang="en-US" sz="2000" dirty="0"/>
          </a:p>
          <a:p>
            <a:pPr fontAlgn="ctr"/>
            <a:r>
              <a:rPr lang="en-US" sz="2000" dirty="0"/>
              <a:t>Omar Torres</a:t>
            </a:r>
          </a:p>
          <a:p>
            <a:pPr fontAlgn="ctr"/>
            <a:r>
              <a:rPr lang="en-US" sz="2000" dirty="0"/>
              <a:t>Luke Valin</a:t>
            </a:r>
          </a:p>
          <a:p>
            <a:pPr fontAlgn="ctr"/>
            <a:r>
              <a:rPr lang="en-US" sz="2000" dirty="0"/>
              <a:t>Jun Wang</a:t>
            </a:r>
            <a:r>
              <a:rPr lang="en-US" sz="2000" baseline="30000" dirty="0"/>
              <a:t>‡</a:t>
            </a:r>
          </a:p>
          <a:p>
            <a:pPr fontAlgn="ctr"/>
            <a:r>
              <a:rPr lang="en-US" sz="2000" dirty="0"/>
              <a:t>Kai Yang</a:t>
            </a:r>
          </a:p>
        </p:txBody>
      </p:sp>
      <p:sp>
        <p:nvSpPr>
          <p:cNvPr id="11" name="Rectangle 10">
            <a:extLst>
              <a:ext uri="{FF2B5EF4-FFF2-40B4-BE49-F238E27FC236}">
                <a16:creationId xmlns:a16="http://schemas.microsoft.com/office/drawing/2014/main" id="{9987CB57-0AFD-4458-A258-754CCE424C8C}"/>
              </a:ext>
            </a:extLst>
          </p:cNvPr>
          <p:cNvSpPr/>
          <p:nvPr/>
        </p:nvSpPr>
        <p:spPr>
          <a:xfrm>
            <a:off x="469059" y="6357527"/>
            <a:ext cx="2121066" cy="307777"/>
          </a:xfrm>
          <a:prstGeom prst="rect">
            <a:avLst/>
          </a:prstGeom>
        </p:spPr>
        <p:txBody>
          <a:bodyPr wrap="square">
            <a:spAutoFit/>
          </a:bodyPr>
          <a:lstStyle/>
          <a:p>
            <a:r>
              <a:rPr lang="en-US" sz="1400" baseline="30000" dirty="0"/>
              <a:t>‡</a:t>
            </a:r>
            <a:r>
              <a:rPr lang="en-US" sz="1400" dirty="0">
                <a:solidFill>
                  <a:srgbClr val="000000"/>
                </a:solidFill>
              </a:rPr>
              <a:t>Starting May 2024</a:t>
            </a:r>
          </a:p>
        </p:txBody>
      </p:sp>
      <p:sp>
        <p:nvSpPr>
          <p:cNvPr id="8" name="Slide Number Placeholder 7">
            <a:extLst>
              <a:ext uri="{FF2B5EF4-FFF2-40B4-BE49-F238E27FC236}">
                <a16:creationId xmlns:a16="http://schemas.microsoft.com/office/drawing/2014/main" id="{059A6B3A-AFC2-4EC0-B7B2-43634D768B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dirty="0"/>
          </a:p>
        </p:txBody>
      </p:sp>
      <p:grpSp>
        <p:nvGrpSpPr>
          <p:cNvPr id="31" name="Group 30">
            <a:extLst>
              <a:ext uri="{FF2B5EF4-FFF2-40B4-BE49-F238E27FC236}">
                <a16:creationId xmlns:a16="http://schemas.microsoft.com/office/drawing/2014/main" id="{7E859D82-1FF3-472A-B9ED-1841ACDCDA42}"/>
              </a:ext>
            </a:extLst>
          </p:cNvPr>
          <p:cNvGrpSpPr/>
          <p:nvPr/>
        </p:nvGrpSpPr>
        <p:grpSpPr>
          <a:xfrm>
            <a:off x="7226245" y="862098"/>
            <a:ext cx="4814005" cy="4983368"/>
            <a:chOff x="676345" y="1006579"/>
            <a:chExt cx="5180752" cy="5363018"/>
          </a:xfrm>
        </p:grpSpPr>
        <p:pic>
          <p:nvPicPr>
            <p:cNvPr id="32" name="Google Shape;328;p50">
              <a:extLst>
                <a:ext uri="{FF2B5EF4-FFF2-40B4-BE49-F238E27FC236}">
                  <a16:creationId xmlns:a16="http://schemas.microsoft.com/office/drawing/2014/main" id="{FFDE9AFE-E1C1-4D6F-B597-0C8B63F40F3A}"/>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76345" y="1006579"/>
              <a:ext cx="5180752" cy="2651551"/>
            </a:xfrm>
            <a:prstGeom prst="rect">
              <a:avLst/>
            </a:prstGeom>
            <a:noFill/>
            <a:ln w="28575">
              <a:noFill/>
            </a:ln>
          </p:spPr>
        </p:pic>
        <p:grpSp>
          <p:nvGrpSpPr>
            <p:cNvPr id="33" name="Group 32">
              <a:extLst>
                <a:ext uri="{FF2B5EF4-FFF2-40B4-BE49-F238E27FC236}">
                  <a16:creationId xmlns:a16="http://schemas.microsoft.com/office/drawing/2014/main" id="{499DC9E9-17D4-439F-8F4D-1EB55F6247E2}"/>
                </a:ext>
              </a:extLst>
            </p:cNvPr>
            <p:cNvGrpSpPr/>
            <p:nvPr/>
          </p:nvGrpSpPr>
          <p:grpSpPr>
            <a:xfrm>
              <a:off x="1920539" y="3040219"/>
              <a:ext cx="3757252" cy="3329378"/>
              <a:chOff x="1920539" y="3040219"/>
              <a:chExt cx="3757252" cy="3329378"/>
            </a:xfrm>
          </p:grpSpPr>
          <p:grpSp>
            <p:nvGrpSpPr>
              <p:cNvPr id="34" name="Group 33">
                <a:extLst>
                  <a:ext uri="{FF2B5EF4-FFF2-40B4-BE49-F238E27FC236}">
                    <a16:creationId xmlns:a16="http://schemas.microsoft.com/office/drawing/2014/main" id="{CF8C324A-EB14-4906-9A21-437494DF9B24}"/>
                  </a:ext>
                </a:extLst>
              </p:cNvPr>
              <p:cNvGrpSpPr/>
              <p:nvPr/>
            </p:nvGrpSpPr>
            <p:grpSpPr>
              <a:xfrm>
                <a:off x="1920539" y="3865465"/>
                <a:ext cx="3757252" cy="2504132"/>
                <a:chOff x="-2231746" y="1855498"/>
                <a:chExt cx="3757252" cy="2504132"/>
              </a:xfrm>
            </p:grpSpPr>
            <p:grpSp>
              <p:nvGrpSpPr>
                <p:cNvPr id="37" name="Group 36">
                  <a:extLst>
                    <a:ext uri="{FF2B5EF4-FFF2-40B4-BE49-F238E27FC236}">
                      <a16:creationId xmlns:a16="http://schemas.microsoft.com/office/drawing/2014/main" id="{E759CC6F-65FA-4517-A67E-441A1A537D60}"/>
                    </a:ext>
                  </a:extLst>
                </p:cNvPr>
                <p:cNvGrpSpPr/>
                <p:nvPr/>
              </p:nvGrpSpPr>
              <p:grpSpPr>
                <a:xfrm>
                  <a:off x="-2231746" y="1855498"/>
                  <a:ext cx="2667000" cy="2504132"/>
                  <a:chOff x="-4876971" y="2791667"/>
                  <a:chExt cx="2667000" cy="2504132"/>
                </a:xfrm>
              </p:grpSpPr>
              <p:sp>
                <p:nvSpPr>
                  <p:cNvPr id="39" name="Rectangle 38">
                    <a:extLst>
                      <a:ext uri="{FF2B5EF4-FFF2-40B4-BE49-F238E27FC236}">
                        <a16:creationId xmlns:a16="http://schemas.microsoft.com/office/drawing/2014/main" id="{041C0F33-A696-4E40-A2E5-041F77BB306C}"/>
                      </a:ext>
                    </a:extLst>
                  </p:cNvPr>
                  <p:cNvSpPr/>
                  <p:nvPr/>
                </p:nvSpPr>
                <p:spPr>
                  <a:xfrm>
                    <a:off x="-4876971" y="4664427"/>
                    <a:ext cx="2667000" cy="63137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UV-VIS SPECTROMETER </a:t>
                    </a:r>
                  </a:p>
                  <a:p>
                    <a:pPr algn="ctr"/>
                    <a:r>
                      <a:rPr lang="en-US" sz="1600" b="1" dirty="0"/>
                      <a:t>ACX</a:t>
                    </a:r>
                  </a:p>
                </p:txBody>
              </p:sp>
              <p:sp>
                <p:nvSpPr>
                  <p:cNvPr id="40" name="Rectangle 39">
                    <a:extLst>
                      <a:ext uri="{FF2B5EF4-FFF2-40B4-BE49-F238E27FC236}">
                        <a16:creationId xmlns:a16="http://schemas.microsoft.com/office/drawing/2014/main" id="{3F048C4B-738F-4DE3-80A7-0FC2D7E1018C}"/>
                      </a:ext>
                    </a:extLst>
                  </p:cNvPr>
                  <p:cNvSpPr/>
                  <p:nvPr/>
                </p:nvSpPr>
                <p:spPr>
                  <a:xfrm>
                    <a:off x="-4876971" y="2791667"/>
                    <a:ext cx="2667000" cy="186051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a:extLst>
                      <a:ext uri="{FF2B5EF4-FFF2-40B4-BE49-F238E27FC236}">
                        <a16:creationId xmlns:a16="http://schemas.microsoft.com/office/drawing/2014/main" id="{01C97F08-2117-4799-833A-61087B27CA68}"/>
                      </a:ext>
                    </a:extLst>
                  </p:cNvPr>
                  <p:cNvSpPr/>
                  <p:nvPr/>
                </p:nvSpPr>
                <p:spPr>
                  <a:xfrm>
                    <a:off x="-4876971" y="2805265"/>
                    <a:ext cx="2667000" cy="1799873"/>
                  </a:xfrm>
                  <a:prstGeom prst="rect">
                    <a:avLst/>
                  </a:prstGeom>
                </p:spPr>
                <p:txBody>
                  <a:bodyPr wrap="square">
                    <a:spAutoFit/>
                  </a:bodyPr>
                  <a:lstStyle/>
                  <a:p>
                    <a:pPr marL="285750" lvl="0" indent="-285750">
                      <a:buClrTx/>
                      <a:buFont typeface="Arial" panose="020B0604020202020204" pitchFamily="34" charset="0"/>
                      <a:buChar char="•"/>
                      <a:defRPr/>
                    </a:pPr>
                    <a:r>
                      <a:rPr lang="en-US" sz="1400" dirty="0">
                        <a:sym typeface="Calibri"/>
                      </a:rPr>
                      <a:t>Ozone</a:t>
                    </a:r>
                  </a:p>
                  <a:p>
                    <a:pPr marL="285750" lvl="0" indent="-285750">
                      <a:buClrTx/>
                      <a:buFont typeface="Arial" panose="020B0604020202020204" pitchFamily="34" charset="0"/>
                      <a:buChar char="•"/>
                      <a:defRPr/>
                    </a:pPr>
                    <a:r>
                      <a:rPr lang="en-US" sz="1400" dirty="0">
                        <a:sym typeface="Calibri"/>
                      </a:rPr>
                      <a:t>Nitrogen dioxide</a:t>
                    </a:r>
                  </a:p>
                  <a:p>
                    <a:pPr marL="285750" lvl="0" indent="-285750">
                      <a:buClrTx/>
                      <a:buFont typeface="Arial" panose="020B0604020202020204" pitchFamily="34" charset="0"/>
                      <a:buChar char="•"/>
                      <a:defRPr/>
                    </a:pPr>
                    <a:r>
                      <a:rPr lang="en-US" sz="1400" dirty="0">
                        <a:sym typeface="Calibri"/>
                      </a:rPr>
                      <a:t>Sulfur dioxide</a:t>
                    </a:r>
                  </a:p>
                  <a:p>
                    <a:pPr marL="285750" lvl="0" indent="-285750">
                      <a:buClrTx/>
                      <a:buFont typeface="Arial" panose="020B0604020202020204" pitchFamily="34" charset="0"/>
                      <a:buChar char="•"/>
                      <a:defRPr/>
                    </a:pPr>
                    <a:r>
                      <a:rPr lang="en-US" sz="1400" dirty="0">
                        <a:sym typeface="Calibri"/>
                      </a:rPr>
                      <a:t>Formaldehyde</a:t>
                    </a:r>
                  </a:p>
                  <a:p>
                    <a:pPr marL="285750" lvl="0" indent="-285750">
                      <a:buClrTx/>
                      <a:buFont typeface="Arial" panose="020B0604020202020204" pitchFamily="34" charset="0"/>
                      <a:buChar char="•"/>
                      <a:defRPr/>
                    </a:pPr>
                    <a:r>
                      <a:rPr lang="en-US" sz="1400" dirty="0">
                        <a:sym typeface="Calibri"/>
                      </a:rPr>
                      <a:t>Aerosol layer height</a:t>
                    </a:r>
                  </a:p>
                  <a:p>
                    <a:pPr marL="285750" lvl="0" indent="-285750">
                      <a:buClrTx/>
                      <a:buFont typeface="Arial" panose="020B0604020202020204" pitchFamily="34" charset="0"/>
                      <a:buChar char="•"/>
                      <a:defRPr/>
                    </a:pPr>
                    <a:r>
                      <a:rPr lang="en-US" sz="1400" dirty="0">
                        <a:sym typeface="Calibri"/>
                      </a:rPr>
                      <a:t>UV aerosol index</a:t>
                    </a:r>
                  </a:p>
                  <a:p>
                    <a:pPr marL="285750" lvl="0" indent="-285750">
                      <a:buClrTx/>
                      <a:buFont typeface="Arial" panose="020B0604020202020204" pitchFamily="34" charset="0"/>
                      <a:buChar char="•"/>
                      <a:defRPr/>
                    </a:pPr>
                    <a:r>
                      <a:rPr lang="en-US" sz="1400" dirty="0">
                        <a:sym typeface="Calibri"/>
                      </a:rPr>
                      <a:t>UV aerosol optical depth</a:t>
                    </a:r>
                    <a:endParaRPr lang="en-US" sz="1400" dirty="0"/>
                  </a:p>
                </p:txBody>
              </p:sp>
            </p:grpSp>
            <p:sp>
              <p:nvSpPr>
                <p:cNvPr id="38" name="Oval 37">
                  <a:extLst>
                    <a:ext uri="{FF2B5EF4-FFF2-40B4-BE49-F238E27FC236}">
                      <a16:creationId xmlns:a16="http://schemas.microsoft.com/office/drawing/2014/main" id="{BA56C094-A72B-4028-9794-36201140E680}"/>
                    </a:ext>
                  </a:extLst>
                </p:cNvPr>
                <p:cNvSpPr/>
                <p:nvPr/>
              </p:nvSpPr>
              <p:spPr>
                <a:xfrm>
                  <a:off x="458706" y="3329825"/>
                  <a:ext cx="1066800" cy="1023257"/>
                </a:xfrm>
                <a:prstGeom prst="ellipse">
                  <a:avLst/>
                </a:prstGeom>
                <a:blipFill>
                  <a:blip r:embed="rId3"/>
                  <a:stretch>
                    <a:fillRect l="-34000" r="-34000"/>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cxnSp>
            <p:nvCxnSpPr>
              <p:cNvPr id="35" name="Straight Connector 34">
                <a:extLst>
                  <a:ext uri="{FF2B5EF4-FFF2-40B4-BE49-F238E27FC236}">
                    <a16:creationId xmlns:a16="http://schemas.microsoft.com/office/drawing/2014/main" id="{2E5640B2-3B87-4106-9C79-9C8D38DF2493}"/>
                  </a:ext>
                </a:extLst>
              </p:cNvPr>
              <p:cNvCxnSpPr>
                <a:cxnSpLocks/>
                <a:stCxn id="36" idx="2"/>
                <a:endCxn id="40" idx="0"/>
              </p:cNvCxnSpPr>
              <p:nvPr/>
            </p:nvCxnSpPr>
            <p:spPr>
              <a:xfrm flipH="1">
                <a:off x="3254039" y="3172578"/>
                <a:ext cx="26660" cy="692887"/>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A2312E70-2EE7-40C1-9CE7-5629F1F8CB58}"/>
                  </a:ext>
                </a:extLst>
              </p:cNvPr>
              <p:cNvSpPr/>
              <p:nvPr/>
            </p:nvSpPr>
            <p:spPr>
              <a:xfrm>
                <a:off x="2471806" y="3040219"/>
                <a:ext cx="1617785" cy="132359"/>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sp>
        <p:nvSpPr>
          <p:cNvPr id="42" name="TextBox 41">
            <a:extLst>
              <a:ext uri="{FF2B5EF4-FFF2-40B4-BE49-F238E27FC236}">
                <a16:creationId xmlns:a16="http://schemas.microsoft.com/office/drawing/2014/main" id="{DD94956F-3343-4B96-845A-DC094AA064A4}"/>
              </a:ext>
            </a:extLst>
          </p:cNvPr>
          <p:cNvSpPr txBox="1"/>
          <p:nvPr/>
        </p:nvSpPr>
        <p:spPr>
          <a:xfrm>
            <a:off x="5667389" y="4955344"/>
            <a:ext cx="1498955" cy="738664"/>
          </a:xfrm>
          <a:prstGeom prst="rect">
            <a:avLst/>
          </a:prstGeom>
          <a:noFill/>
          <a:ln>
            <a:noFill/>
          </a:ln>
        </p:spPr>
        <p:txBody>
          <a:bodyPr wrap="square" rtlCol="0">
            <a:spAutoFit/>
          </a:bodyPr>
          <a:lstStyle/>
          <a:p>
            <a:r>
              <a:rPr lang="en-US" sz="1400" i="1" dirty="0"/>
              <a:t>Support: </a:t>
            </a:r>
          </a:p>
          <a:p>
            <a:r>
              <a:rPr lang="en-US" sz="1400" dirty="0"/>
              <a:t>Victoria Breeze</a:t>
            </a:r>
          </a:p>
          <a:p>
            <a:r>
              <a:rPr lang="en-US" sz="1400" dirty="0"/>
              <a:t>Shiv Das</a:t>
            </a:r>
          </a:p>
        </p:txBody>
      </p:sp>
    </p:spTree>
    <p:extLst>
      <p:ext uri="{BB962C8B-B14F-4D97-AF65-F5344CB8AC3E}">
        <p14:creationId xmlns:p14="http://schemas.microsoft.com/office/powerpoint/2010/main" val="3595003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Joanna Joiner</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4939814"/>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NASA Goddard Space Flight Center</a:t>
            </a:r>
          </a:p>
          <a:p>
            <a:pPr>
              <a:spcBef>
                <a:spcPts val="600"/>
              </a:spcBef>
            </a:pPr>
            <a:r>
              <a:rPr lang="en-US" sz="2000" dirty="0">
                <a:solidFill>
                  <a:srgbClr val="1F497D"/>
                </a:solidFill>
              </a:rPr>
              <a:t>Title: </a:t>
            </a:r>
            <a:r>
              <a:rPr lang="en-US" sz="2000" dirty="0"/>
              <a:t>Atmospheric Physicist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Remote sensing and assimilation of atmospheric and surface parameters from satellite microwave, infrared, visible, and ultraviolet passive radiometers, including radiative transfer modeling, retrieval algorithm development, and data analysis</a:t>
            </a:r>
          </a:p>
          <a:p>
            <a:pPr marL="457200" indent="-457200">
              <a:buFont typeface="Arial" panose="020B0604020202020204" pitchFamily="34" charset="0"/>
              <a:buChar char="•"/>
            </a:pPr>
            <a:r>
              <a:rPr lang="en-US" sz="2000" dirty="0">
                <a:solidFill>
                  <a:srgbClr val="222222"/>
                </a:solidFill>
              </a:rPr>
              <a:t>Areas of interest include tropospheric trace gases, clouds, chlorophyll fluorescence and other </a:t>
            </a:r>
            <a:r>
              <a:rPr lang="en-US" sz="2000" dirty="0" err="1">
                <a:solidFill>
                  <a:srgbClr val="222222"/>
                </a:solidFill>
              </a:rPr>
              <a:t>biospectral</a:t>
            </a:r>
            <a:r>
              <a:rPr lang="en-US" sz="2000" dirty="0">
                <a:solidFill>
                  <a:srgbClr val="222222"/>
                </a:solidFill>
              </a:rPr>
              <a:t> indicators, radiative and constituent fluxes</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EOS Aura Deputy Project Scientist 2005-2021</a:t>
            </a:r>
          </a:p>
          <a:p>
            <a:pPr marL="457200" indent="-457200">
              <a:buFont typeface="Arial" panose="020B0604020202020204" pitchFamily="34" charset="0"/>
              <a:buChar char="•"/>
            </a:pPr>
            <a:r>
              <a:rPr lang="en-US" sz="2000" dirty="0">
                <a:solidFill>
                  <a:srgbClr val="222222"/>
                </a:solidFill>
              </a:rPr>
              <a:t>US OMI science team leader 2010-present</a:t>
            </a:r>
          </a:p>
          <a:p>
            <a:pPr marL="457200" indent="-457200">
              <a:buFont typeface="Arial" panose="020B0604020202020204" pitchFamily="34" charset="0"/>
              <a:buChar char="•"/>
            </a:pPr>
            <a:r>
              <a:rPr lang="en-US" sz="2000" dirty="0">
                <a:solidFill>
                  <a:srgbClr val="222222"/>
                </a:solidFill>
              </a:rPr>
              <a:t>Co-Leader of NASA’s Ozone and Trace Gases team</a:t>
            </a:r>
          </a:p>
          <a:p>
            <a:pPr marL="457200" indent="-457200">
              <a:buFont typeface="Arial" panose="020B0604020202020204" pitchFamily="34" charset="0"/>
              <a:buChar char="•"/>
            </a:pPr>
            <a:r>
              <a:rPr lang="en-US" sz="2000" dirty="0">
                <a:solidFill>
                  <a:srgbClr val="222222"/>
                </a:solidFill>
              </a:rPr>
              <a:t>Member of OMI, TEMPO, OMPS, GEMS, </a:t>
            </a:r>
            <a:r>
              <a:rPr lang="en-US" sz="2000" dirty="0" err="1">
                <a:solidFill>
                  <a:srgbClr val="222222"/>
                </a:solidFill>
              </a:rPr>
              <a:t>ABoVE</a:t>
            </a:r>
            <a:r>
              <a:rPr lang="en-US" sz="2000" dirty="0">
                <a:solidFill>
                  <a:srgbClr val="222222"/>
                </a:solidFill>
              </a:rPr>
              <a:t>, and PACE science teams</a:t>
            </a:r>
          </a:p>
          <a:p>
            <a:pPr marL="457200" indent="-457200">
              <a:buFont typeface="Arial" panose="020B0604020202020204" pitchFamily="34" charset="0"/>
              <a:buChar char="•"/>
            </a:pPr>
            <a:r>
              <a:rPr lang="en-US" sz="2000" b="1" dirty="0">
                <a:solidFill>
                  <a:srgbClr val="222222"/>
                </a:solidFill>
              </a:rPr>
              <a:t>ACX Instrument Scientist</a:t>
            </a:r>
          </a:p>
        </p:txBody>
      </p:sp>
      <p:pic>
        <p:nvPicPr>
          <p:cNvPr id="7" name="Picture 6">
            <a:extLst>
              <a:ext uri="{FF2B5EF4-FFF2-40B4-BE49-F238E27FC236}">
                <a16:creationId xmlns:a16="http://schemas.microsoft.com/office/drawing/2014/main" id="{01804F52-4EEB-4C86-9BA7-5D585E7C0F53}"/>
              </a:ext>
            </a:extLst>
          </p:cNvPr>
          <p:cNvPicPr>
            <a:picLocks noChangeAspect="1"/>
          </p:cNvPicPr>
          <p:nvPr/>
        </p:nvPicPr>
        <p:blipFill>
          <a:blip r:embed="rId3"/>
          <a:stretch>
            <a:fillRect/>
          </a:stretch>
        </p:blipFill>
        <p:spPr>
          <a:xfrm>
            <a:off x="616124" y="913173"/>
            <a:ext cx="2743200" cy="2557347"/>
          </a:xfrm>
          <a:prstGeom prst="rect">
            <a:avLst/>
          </a:prstGeom>
        </p:spPr>
      </p:pic>
      <p:sp>
        <p:nvSpPr>
          <p:cNvPr id="3" name="Slide Number Placeholder 2">
            <a:extLst>
              <a:ext uri="{FF2B5EF4-FFF2-40B4-BE49-F238E27FC236}">
                <a16:creationId xmlns:a16="http://schemas.microsoft.com/office/drawing/2014/main" id="{2597CDA0-8A5F-48D8-B741-102FACEB58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extLst>
      <p:ext uri="{BB962C8B-B14F-4D97-AF65-F5344CB8AC3E}">
        <p14:creationId xmlns:p14="http://schemas.microsoft.com/office/powerpoint/2010/main" val="1237046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Shobha </a:t>
            </a:r>
            <a:r>
              <a:rPr lang="en-US" dirty="0" err="1">
                <a:solidFill>
                  <a:srgbClr val="1F497D"/>
                </a:solidFill>
                <a:latin typeface="+mj-lt"/>
              </a:rPr>
              <a:t>Kondragunta</a:t>
            </a:r>
            <a:endParaRPr lang="en-US" dirty="0">
              <a:solidFill>
                <a:srgbClr val="1F497D"/>
              </a:solidFill>
              <a:latin typeface="+mj-lt"/>
            </a:endParaRP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4632037"/>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NOAA National Environmental Satellite, Data, &amp; Information Service</a:t>
            </a:r>
          </a:p>
          <a:p>
            <a:pPr>
              <a:spcBef>
                <a:spcPts val="600"/>
              </a:spcBef>
            </a:pPr>
            <a:r>
              <a:rPr lang="en-US" sz="2000" dirty="0">
                <a:solidFill>
                  <a:srgbClr val="1F497D"/>
                </a:solidFill>
              </a:rPr>
              <a:t>Title:</a:t>
            </a:r>
            <a:r>
              <a:rPr lang="en-US" sz="2000" dirty="0"/>
              <a:t> Research Physical Scientist</a:t>
            </a:r>
            <a:endParaRPr lang="en-US" sz="2000" dirty="0">
              <a:solidFill>
                <a:srgbClr val="222222"/>
              </a:solidFill>
            </a:endParaRP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Biomass burning emissions and their impact on air quality</a:t>
            </a:r>
          </a:p>
          <a:p>
            <a:pPr marL="457200" indent="-457200">
              <a:buFont typeface="Arial" panose="020B0604020202020204" pitchFamily="34" charset="0"/>
              <a:buChar char="•"/>
            </a:pPr>
            <a:r>
              <a:rPr lang="en-US" sz="2000" dirty="0">
                <a:solidFill>
                  <a:srgbClr val="222222"/>
                </a:solidFill>
              </a:rPr>
              <a:t>Satellite air quality data applications</a:t>
            </a:r>
          </a:p>
          <a:p>
            <a:pPr marL="457200" indent="-457200">
              <a:buFont typeface="Arial" panose="020B0604020202020204" pitchFamily="34" charset="0"/>
              <a:buChar char="•"/>
            </a:pPr>
            <a:r>
              <a:rPr lang="en-US" sz="2000" dirty="0">
                <a:solidFill>
                  <a:srgbClr val="222222"/>
                </a:solidFill>
              </a:rPr>
              <a:t>Education and outreach about NOAA air quality related satellite products</a:t>
            </a:r>
          </a:p>
          <a:p>
            <a:pPr marL="457200" indent="-457200">
              <a:buFont typeface="Arial" panose="020B0604020202020204" pitchFamily="34" charset="0"/>
              <a:buChar char="•"/>
            </a:pPr>
            <a:r>
              <a:rPr lang="en-US" sz="2000" dirty="0">
                <a:solidFill>
                  <a:srgbClr val="222222"/>
                </a:solidFill>
              </a:rPr>
              <a:t>Policy relevant scientific studies</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Development of unique data analysis techniques</a:t>
            </a:r>
          </a:p>
          <a:p>
            <a:pPr marL="457200" indent="-457200">
              <a:buFont typeface="Arial" panose="020B0604020202020204" pitchFamily="34" charset="0"/>
              <a:buChar char="•"/>
            </a:pPr>
            <a:r>
              <a:rPr lang="en-US" sz="2000" dirty="0">
                <a:solidFill>
                  <a:srgbClr val="222222"/>
                </a:solidFill>
              </a:rPr>
              <a:t>Development of aerosol and trace gas algorithms from LEO and GEO satellites</a:t>
            </a:r>
          </a:p>
          <a:p>
            <a:pPr marL="457200" indent="-457200">
              <a:buFont typeface="Arial" panose="020B0604020202020204" pitchFamily="34" charset="0"/>
              <a:buChar char="•"/>
            </a:pPr>
            <a:r>
              <a:rPr lang="en-US" sz="2000" dirty="0">
                <a:solidFill>
                  <a:srgbClr val="222222"/>
                </a:solidFill>
              </a:rPr>
              <a:t>Lead, Aerosols and Atmospheric Composition Science Team</a:t>
            </a:r>
          </a:p>
          <a:p>
            <a:pPr marL="457200" indent="-457200">
              <a:buFont typeface="Arial" panose="020B0604020202020204" pitchFamily="34" charset="0"/>
              <a:buChar char="•"/>
            </a:pPr>
            <a:r>
              <a:rPr lang="en-US" sz="2000" dirty="0">
                <a:solidFill>
                  <a:srgbClr val="222222"/>
                </a:solidFill>
              </a:rPr>
              <a:t>Lead, CEOS Atmospheric Composition Virtual Constellation aerosol subgroup</a:t>
            </a:r>
          </a:p>
          <a:p>
            <a:pPr marL="457200" indent="-457200">
              <a:buFont typeface="Arial" panose="020B0604020202020204" pitchFamily="34" charset="0"/>
              <a:buChar char="•"/>
            </a:pPr>
            <a:r>
              <a:rPr lang="en-US" sz="2000" dirty="0">
                <a:solidFill>
                  <a:srgbClr val="222222"/>
                </a:solidFill>
              </a:rPr>
              <a:t>Manager, BIL project on fire contributions to air quality, climate, and linkages</a:t>
            </a:r>
          </a:p>
          <a:p>
            <a:pPr marL="457200" indent="-457200">
              <a:buFont typeface="Arial" panose="020B0604020202020204" pitchFamily="34" charset="0"/>
              <a:buChar char="•"/>
            </a:pPr>
            <a:r>
              <a:rPr lang="en-US" sz="2000" b="1" dirty="0">
                <a:solidFill>
                  <a:srgbClr val="222222"/>
                </a:solidFill>
              </a:rPr>
              <a:t>ACX Product Scientist</a:t>
            </a:r>
          </a:p>
        </p:txBody>
      </p:sp>
      <p:pic>
        <p:nvPicPr>
          <p:cNvPr id="4" name="Picture 3">
            <a:extLst>
              <a:ext uri="{FF2B5EF4-FFF2-40B4-BE49-F238E27FC236}">
                <a16:creationId xmlns:a16="http://schemas.microsoft.com/office/drawing/2014/main" id="{31F8CAA1-F84E-4ED0-9913-95A45CEE83D5}"/>
              </a:ext>
            </a:extLst>
          </p:cNvPr>
          <p:cNvPicPr>
            <a:picLocks noChangeAspect="1"/>
          </p:cNvPicPr>
          <p:nvPr/>
        </p:nvPicPr>
        <p:blipFill>
          <a:blip r:embed="rId3"/>
          <a:stretch>
            <a:fillRect/>
          </a:stretch>
        </p:blipFill>
        <p:spPr>
          <a:xfrm>
            <a:off x="630028" y="913173"/>
            <a:ext cx="2743200" cy="3025110"/>
          </a:xfrm>
          <a:prstGeom prst="rect">
            <a:avLst/>
          </a:prstGeom>
        </p:spPr>
      </p:pic>
      <p:sp>
        <p:nvSpPr>
          <p:cNvPr id="3" name="Slide Number Placeholder 2">
            <a:extLst>
              <a:ext uri="{FF2B5EF4-FFF2-40B4-BE49-F238E27FC236}">
                <a16:creationId xmlns:a16="http://schemas.microsoft.com/office/drawing/2014/main" id="{D6701430-DC39-42D1-86D6-8B64F56708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155349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Greg Frost</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4632037"/>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NOAA Office of Oceanic and Atmospheric Research</a:t>
            </a:r>
          </a:p>
          <a:p>
            <a:pPr>
              <a:spcBef>
                <a:spcPts val="600"/>
              </a:spcBef>
            </a:pPr>
            <a:r>
              <a:rPr lang="en-US" sz="2000" dirty="0">
                <a:solidFill>
                  <a:srgbClr val="1F497D"/>
                </a:solidFill>
              </a:rPr>
              <a:t>Title: </a:t>
            </a:r>
            <a:r>
              <a:rPr lang="en-US" sz="2000" dirty="0">
                <a:solidFill>
                  <a:srgbClr val="222222"/>
                </a:solidFill>
              </a:rPr>
              <a:t>Supervisory Research Chemist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Emissions quantification and assessment</a:t>
            </a:r>
          </a:p>
          <a:p>
            <a:pPr marL="457200" indent="-457200">
              <a:buFont typeface="Arial" panose="020B0604020202020204" pitchFamily="34" charset="0"/>
              <a:buChar char="•"/>
            </a:pPr>
            <a:r>
              <a:rPr lang="en-US" sz="2000" dirty="0">
                <a:solidFill>
                  <a:srgbClr val="222222"/>
                </a:solidFill>
              </a:rPr>
              <a:t>Air quality modeling and analysis</a:t>
            </a:r>
          </a:p>
          <a:p>
            <a:pPr marL="457200" indent="-457200">
              <a:buFont typeface="Arial" panose="020B0604020202020204" pitchFamily="34" charset="0"/>
              <a:buChar char="•"/>
            </a:pPr>
            <a:r>
              <a:rPr lang="en-US" sz="2000" dirty="0">
                <a:solidFill>
                  <a:srgbClr val="222222"/>
                </a:solidFill>
              </a:rPr>
              <a:t>Satellite AC product evaluation and applications</a:t>
            </a:r>
          </a:p>
          <a:p>
            <a:pPr marL="457200" indent="-457200">
              <a:buFont typeface="Arial" panose="020B0604020202020204" pitchFamily="34" charset="0"/>
              <a:buChar char="•"/>
            </a:pPr>
            <a:r>
              <a:rPr lang="en-US" sz="2000" dirty="0">
                <a:solidFill>
                  <a:srgbClr val="222222"/>
                </a:solidFill>
              </a:rPr>
              <a:t>Climate change mitigation</a:t>
            </a:r>
          </a:p>
          <a:p>
            <a:pPr>
              <a:spcBef>
                <a:spcPts val="600"/>
              </a:spcBef>
            </a:pPr>
            <a:r>
              <a:rPr lang="en-US" sz="2000" dirty="0">
                <a:solidFill>
                  <a:srgbClr val="1F497D"/>
                </a:solidFill>
              </a:rPr>
              <a:t>Relevant expertise:</a:t>
            </a:r>
            <a:r>
              <a:rPr lang="en-US" sz="2000" dirty="0">
                <a:solidFill>
                  <a:srgbClr val="222222"/>
                </a:solidFill>
              </a:rPr>
              <a:t> </a:t>
            </a:r>
          </a:p>
          <a:p>
            <a:pPr marL="457200" indent="-457200">
              <a:buFont typeface="Arial" panose="020B0604020202020204" pitchFamily="34" charset="0"/>
              <a:buChar char="•"/>
            </a:pPr>
            <a:r>
              <a:rPr lang="en-US" sz="2000" dirty="0">
                <a:solidFill>
                  <a:srgbClr val="222222"/>
                </a:solidFill>
              </a:rPr>
              <a:t>Member, NASA GEO-CAPE Science Team</a:t>
            </a:r>
          </a:p>
          <a:p>
            <a:pPr marL="457200" indent="-457200">
              <a:buFont typeface="Arial" panose="020B0604020202020204" pitchFamily="34" charset="0"/>
              <a:buChar char="•"/>
            </a:pPr>
            <a:r>
              <a:rPr lang="en-US" sz="2000" dirty="0">
                <a:solidFill>
                  <a:srgbClr val="222222"/>
                </a:solidFill>
              </a:rPr>
              <a:t>Member, </a:t>
            </a:r>
            <a:r>
              <a:rPr lang="en-US" sz="2000" dirty="0" err="1">
                <a:solidFill>
                  <a:srgbClr val="222222"/>
                </a:solidFill>
              </a:rPr>
              <a:t>GeoXO</a:t>
            </a:r>
            <a:r>
              <a:rPr lang="en-US" sz="2000" dirty="0">
                <a:solidFill>
                  <a:srgbClr val="222222"/>
                </a:solidFill>
              </a:rPr>
              <a:t> User Requirements Working Group</a:t>
            </a:r>
          </a:p>
          <a:p>
            <a:pPr marL="457200" indent="-457200">
              <a:buFont typeface="Arial" panose="020B0604020202020204" pitchFamily="34" charset="0"/>
              <a:buChar char="•"/>
            </a:pPr>
            <a:r>
              <a:rPr lang="en-US" sz="2000" dirty="0">
                <a:solidFill>
                  <a:srgbClr val="222222"/>
                </a:solidFill>
              </a:rPr>
              <a:t>Co-Lead, Unified Forecast System Research to Operations Atmospheric Composition Team </a:t>
            </a:r>
          </a:p>
          <a:p>
            <a:pPr marL="457200" indent="-457200">
              <a:buFont typeface="Arial" panose="020B0604020202020204" pitchFamily="34" charset="0"/>
              <a:buChar char="•"/>
            </a:pPr>
            <a:r>
              <a:rPr lang="en-US" sz="2000" dirty="0">
                <a:solidFill>
                  <a:srgbClr val="222222"/>
                </a:solidFill>
              </a:rPr>
              <a:t>Manager, NOAA Earth Radiation Budget Initiative</a:t>
            </a:r>
          </a:p>
          <a:p>
            <a:pPr marL="457200" indent="-457200">
              <a:buFont typeface="Arial" panose="020B0604020202020204" pitchFamily="34" charset="0"/>
              <a:buChar char="•"/>
            </a:pPr>
            <a:r>
              <a:rPr lang="en-US" sz="2000" b="1" dirty="0">
                <a:solidFill>
                  <a:srgbClr val="222222"/>
                </a:solidFill>
              </a:rPr>
              <a:t>ACX User Scientist </a:t>
            </a:r>
          </a:p>
        </p:txBody>
      </p:sp>
      <p:pic>
        <p:nvPicPr>
          <p:cNvPr id="4" name="Picture 3">
            <a:extLst>
              <a:ext uri="{FF2B5EF4-FFF2-40B4-BE49-F238E27FC236}">
                <a16:creationId xmlns:a16="http://schemas.microsoft.com/office/drawing/2014/main" id="{4E8F1915-0C4F-42A0-867C-C2F3150BEBBD}"/>
              </a:ext>
            </a:extLst>
          </p:cNvPr>
          <p:cNvPicPr>
            <a:picLocks noChangeAspect="1"/>
          </p:cNvPicPr>
          <p:nvPr/>
        </p:nvPicPr>
        <p:blipFill>
          <a:blip r:embed="rId3"/>
          <a:stretch>
            <a:fillRect/>
          </a:stretch>
        </p:blipFill>
        <p:spPr>
          <a:xfrm>
            <a:off x="711610" y="913173"/>
            <a:ext cx="2565825" cy="2743200"/>
          </a:xfrm>
          <a:prstGeom prst="rect">
            <a:avLst/>
          </a:prstGeom>
        </p:spPr>
      </p:pic>
      <p:sp>
        <p:nvSpPr>
          <p:cNvPr id="3" name="Slide Number Placeholder 2">
            <a:extLst>
              <a:ext uri="{FF2B5EF4-FFF2-40B4-BE49-F238E27FC236}">
                <a16:creationId xmlns:a16="http://schemas.microsoft.com/office/drawing/2014/main" id="{B7AF6BDF-C51D-43A7-B260-6799AC50B9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4283256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Susan </a:t>
            </a:r>
            <a:r>
              <a:rPr lang="en-US" dirty="0" err="1">
                <a:solidFill>
                  <a:srgbClr val="1F497D"/>
                </a:solidFill>
                <a:latin typeface="+mj-lt"/>
              </a:rPr>
              <a:t>Anenberg</a:t>
            </a:r>
            <a:endParaRPr lang="en-US" dirty="0">
              <a:solidFill>
                <a:srgbClr val="1F497D"/>
              </a:solidFill>
              <a:latin typeface="+mj-lt"/>
            </a:endParaRP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3708708"/>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George Washington University, Milken Institute School of Public Health</a:t>
            </a:r>
          </a:p>
          <a:p>
            <a:pPr>
              <a:spcBef>
                <a:spcPts val="600"/>
              </a:spcBef>
            </a:pPr>
            <a:r>
              <a:rPr lang="en-US" sz="2000" dirty="0">
                <a:solidFill>
                  <a:srgbClr val="1F497D"/>
                </a:solidFill>
              </a:rPr>
              <a:t>Titles: </a:t>
            </a:r>
            <a:r>
              <a:rPr lang="en-US" sz="2000" dirty="0">
                <a:solidFill>
                  <a:srgbClr val="222222"/>
                </a:solidFill>
              </a:rPr>
              <a:t>Associate Professor, Environmental and Occupational Health; Director, GW Climate and Health Institute</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Global environmental health</a:t>
            </a:r>
          </a:p>
          <a:p>
            <a:pPr marL="457200" indent="-457200">
              <a:buFont typeface="Arial" panose="020B0604020202020204" pitchFamily="34" charset="0"/>
              <a:buChar char="•"/>
            </a:pPr>
            <a:r>
              <a:rPr lang="en-US" sz="2000" dirty="0">
                <a:solidFill>
                  <a:srgbClr val="222222"/>
                </a:solidFill>
              </a:rPr>
              <a:t>Urban air pollution and climate change</a:t>
            </a:r>
          </a:p>
          <a:p>
            <a:pPr marL="457200" indent="-457200">
              <a:buFont typeface="Arial" panose="020B0604020202020204" pitchFamily="34" charset="0"/>
              <a:buChar char="•"/>
            </a:pPr>
            <a:r>
              <a:rPr lang="en-US" sz="2000" dirty="0">
                <a:solidFill>
                  <a:srgbClr val="222222"/>
                </a:solidFill>
              </a:rPr>
              <a:t>Environmental justice</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Assessing health impacts of NO</a:t>
            </a:r>
            <a:r>
              <a:rPr lang="en-US" sz="2000" baseline="-25000" dirty="0">
                <a:solidFill>
                  <a:srgbClr val="222222"/>
                </a:solidFill>
              </a:rPr>
              <a:t>2</a:t>
            </a:r>
            <a:r>
              <a:rPr lang="en-US" sz="2000" dirty="0">
                <a:solidFill>
                  <a:srgbClr val="222222"/>
                </a:solidFill>
              </a:rPr>
              <a:t>, PM</a:t>
            </a:r>
            <a:r>
              <a:rPr lang="en-US" sz="2000" baseline="-25000" dirty="0">
                <a:solidFill>
                  <a:srgbClr val="222222"/>
                </a:solidFill>
              </a:rPr>
              <a:t>2.5</a:t>
            </a:r>
            <a:r>
              <a:rPr lang="en-US" sz="2000" dirty="0">
                <a:solidFill>
                  <a:srgbClr val="222222"/>
                </a:solidFill>
              </a:rPr>
              <a:t>, ozone</a:t>
            </a:r>
          </a:p>
          <a:p>
            <a:pPr marL="457200" indent="-457200">
              <a:buFont typeface="Arial" panose="020B0604020202020204" pitchFamily="34" charset="0"/>
              <a:buChar char="•"/>
            </a:pPr>
            <a:r>
              <a:rPr lang="en-US" sz="2000" dirty="0">
                <a:solidFill>
                  <a:srgbClr val="222222"/>
                </a:solidFill>
              </a:rPr>
              <a:t>Estimating urban air pollution levels</a:t>
            </a:r>
          </a:p>
          <a:p>
            <a:pPr marL="457200" indent="-457200">
              <a:buFont typeface="Arial" panose="020B0604020202020204" pitchFamily="34" charset="0"/>
              <a:buChar char="•"/>
            </a:pPr>
            <a:r>
              <a:rPr lang="en-US" sz="2000" dirty="0">
                <a:solidFill>
                  <a:srgbClr val="222222"/>
                </a:solidFill>
              </a:rPr>
              <a:t>Characterizing air pollution injustice  </a:t>
            </a:r>
          </a:p>
        </p:txBody>
      </p:sp>
      <p:pic>
        <p:nvPicPr>
          <p:cNvPr id="4" name="Picture 3">
            <a:extLst>
              <a:ext uri="{FF2B5EF4-FFF2-40B4-BE49-F238E27FC236}">
                <a16:creationId xmlns:a16="http://schemas.microsoft.com/office/drawing/2014/main" id="{B1568FBA-E2F0-428B-B23D-E939C0A3B85C}"/>
              </a:ext>
            </a:extLst>
          </p:cNvPr>
          <p:cNvPicPr>
            <a:picLocks noChangeAspect="1"/>
          </p:cNvPicPr>
          <p:nvPr/>
        </p:nvPicPr>
        <p:blipFill>
          <a:blip r:embed="rId3"/>
          <a:stretch>
            <a:fillRect/>
          </a:stretch>
        </p:blipFill>
        <p:spPr>
          <a:xfrm>
            <a:off x="630028" y="913173"/>
            <a:ext cx="2743200" cy="3523324"/>
          </a:xfrm>
          <a:prstGeom prst="rect">
            <a:avLst/>
          </a:prstGeom>
        </p:spPr>
      </p:pic>
      <p:sp>
        <p:nvSpPr>
          <p:cNvPr id="3" name="Slide Number Placeholder 2">
            <a:extLst>
              <a:ext uri="{FF2B5EF4-FFF2-40B4-BE49-F238E27FC236}">
                <a16:creationId xmlns:a16="http://schemas.microsoft.com/office/drawing/2014/main" id="{B3C67B77-3364-48F4-9E94-B2A3480DCD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3414452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Jerome Barre</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4632037"/>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 UCAR Joint Center for Satellite Data Assimilation (JCSDA)</a:t>
            </a:r>
          </a:p>
          <a:p>
            <a:pPr>
              <a:spcBef>
                <a:spcPts val="600"/>
              </a:spcBef>
            </a:pPr>
            <a:r>
              <a:rPr lang="en-US" sz="2000" dirty="0">
                <a:solidFill>
                  <a:srgbClr val="1F497D"/>
                </a:solidFill>
              </a:rPr>
              <a:t>Title: </a:t>
            </a:r>
            <a:r>
              <a:rPr lang="en-US" sz="2000" dirty="0">
                <a:solidFill>
                  <a:srgbClr val="222222"/>
                </a:solidFill>
              </a:rPr>
              <a:t> Atmospheric Composition Team Lead </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Data assimilation</a:t>
            </a:r>
          </a:p>
          <a:p>
            <a:pPr marL="457200" indent="-457200">
              <a:buFont typeface="Arial" panose="020B0604020202020204" pitchFamily="34" charset="0"/>
              <a:buChar char="•"/>
            </a:pPr>
            <a:r>
              <a:rPr lang="en-US" sz="2000" dirty="0">
                <a:solidFill>
                  <a:srgbClr val="222222"/>
                </a:solidFill>
              </a:rPr>
              <a:t>Air quality</a:t>
            </a:r>
          </a:p>
          <a:p>
            <a:pPr marL="457200" indent="-457200">
              <a:buFont typeface="Arial" panose="020B0604020202020204" pitchFamily="34" charset="0"/>
              <a:buChar char="•"/>
            </a:pPr>
            <a:r>
              <a:rPr lang="en-US" sz="2000" dirty="0">
                <a:solidFill>
                  <a:srgbClr val="222222"/>
                </a:solidFill>
              </a:rPr>
              <a:t>Emissions inversions</a:t>
            </a:r>
          </a:p>
          <a:p>
            <a:pPr marL="457200" indent="-457200">
              <a:buFont typeface="Arial" panose="020B0604020202020204" pitchFamily="34" charset="0"/>
              <a:buChar char="•"/>
            </a:pPr>
            <a:r>
              <a:rPr lang="en-US" sz="2000" dirty="0">
                <a:solidFill>
                  <a:srgbClr val="222222"/>
                </a:solidFill>
              </a:rPr>
              <a:t>Greenhouse gases</a:t>
            </a:r>
          </a:p>
          <a:p>
            <a:pPr marL="457200" indent="-457200">
              <a:buFont typeface="Arial" panose="020B0604020202020204" pitchFamily="34" charset="0"/>
              <a:buChar char="•"/>
            </a:pPr>
            <a:r>
              <a:rPr lang="en-US" sz="2000" dirty="0">
                <a:solidFill>
                  <a:srgbClr val="222222"/>
                </a:solidFill>
              </a:rPr>
              <a:t>Research to Operations</a:t>
            </a:r>
          </a:p>
          <a:p>
            <a:pPr marL="457200" indent="-457200">
              <a:buFont typeface="Arial" panose="020B0604020202020204" pitchFamily="34" charset="0"/>
              <a:buChar char="•"/>
            </a:pPr>
            <a:r>
              <a:rPr lang="en-US" sz="2000" dirty="0">
                <a:solidFill>
                  <a:srgbClr val="222222"/>
                </a:solidFill>
              </a:rPr>
              <a:t>Operations to Research</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10+ years in research for various satellite AC data assimilation systems</a:t>
            </a:r>
          </a:p>
          <a:p>
            <a:pPr marL="457200" indent="-457200">
              <a:buFont typeface="Arial" panose="020B0604020202020204" pitchFamily="34" charset="0"/>
              <a:buChar char="•"/>
            </a:pPr>
            <a:r>
              <a:rPr lang="en-US" sz="2000" dirty="0">
                <a:solidFill>
                  <a:srgbClr val="222222"/>
                </a:solidFill>
              </a:rPr>
              <a:t>Technical implementations and maintenance expertise of operational systems</a:t>
            </a:r>
          </a:p>
          <a:p>
            <a:pPr marL="457200" indent="-457200">
              <a:buFont typeface="Arial" panose="020B0604020202020204" pitchFamily="34" charset="0"/>
              <a:buChar char="•"/>
            </a:pPr>
            <a:r>
              <a:rPr lang="en-US" sz="2000" dirty="0">
                <a:solidFill>
                  <a:srgbClr val="222222"/>
                </a:solidFill>
              </a:rPr>
              <a:t>Expertise in coordination and management of large operational activities</a:t>
            </a:r>
          </a:p>
          <a:p>
            <a:pPr marL="457200" indent="-457200">
              <a:buFont typeface="Arial" panose="020B0604020202020204" pitchFamily="34" charset="0"/>
              <a:buChar char="•"/>
            </a:pPr>
            <a:r>
              <a:rPr lang="en-US" sz="2000" dirty="0">
                <a:solidFill>
                  <a:srgbClr val="222222"/>
                </a:solidFill>
              </a:rPr>
              <a:t>Leading research to operations at JCSDA for atmospheric composition</a:t>
            </a:r>
          </a:p>
        </p:txBody>
      </p:sp>
      <p:pic>
        <p:nvPicPr>
          <p:cNvPr id="4" name="Picture 3">
            <a:extLst>
              <a:ext uri="{FF2B5EF4-FFF2-40B4-BE49-F238E27FC236}">
                <a16:creationId xmlns:a16="http://schemas.microsoft.com/office/drawing/2014/main" id="{B978952B-78FF-4918-A2B1-7AC36CFFAC69}"/>
              </a:ext>
            </a:extLst>
          </p:cNvPr>
          <p:cNvPicPr>
            <a:picLocks noChangeAspect="1"/>
          </p:cNvPicPr>
          <p:nvPr/>
        </p:nvPicPr>
        <p:blipFill>
          <a:blip r:embed="rId3"/>
          <a:stretch>
            <a:fillRect/>
          </a:stretch>
        </p:blipFill>
        <p:spPr>
          <a:xfrm>
            <a:off x="630028" y="913173"/>
            <a:ext cx="2743200" cy="2897989"/>
          </a:xfrm>
          <a:prstGeom prst="rect">
            <a:avLst/>
          </a:prstGeom>
        </p:spPr>
      </p:pic>
      <p:sp>
        <p:nvSpPr>
          <p:cNvPr id="3" name="Slide Number Placeholder 2">
            <a:extLst>
              <a:ext uri="{FF2B5EF4-FFF2-40B4-BE49-F238E27FC236}">
                <a16:creationId xmlns:a16="http://schemas.microsoft.com/office/drawing/2014/main" id="{58D07F5D-FA53-41E3-97ED-FCE4175F3F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1740495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Trevor Beck</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2477601"/>
          </a:xfrm>
          <a:prstGeom prst="rect">
            <a:avLst/>
          </a:prstGeom>
        </p:spPr>
        <p:txBody>
          <a:bodyPr wrap="square">
            <a:spAutoFit/>
          </a:bodyPr>
          <a:lstStyle/>
          <a:p>
            <a:r>
              <a:rPr lang="en-US" sz="2000" dirty="0">
                <a:solidFill>
                  <a:srgbClr val="1F497D"/>
                </a:solidFill>
              </a:rPr>
              <a:t>Affiliation: </a:t>
            </a:r>
            <a:r>
              <a:rPr lang="fr-FR" sz="2000" dirty="0">
                <a:solidFill>
                  <a:srgbClr val="222222"/>
                </a:solidFill>
              </a:rPr>
              <a:t>NOAA National </a:t>
            </a:r>
            <a:r>
              <a:rPr lang="fr-FR" sz="2000" dirty="0" err="1">
                <a:solidFill>
                  <a:srgbClr val="222222"/>
                </a:solidFill>
              </a:rPr>
              <a:t>Environmental</a:t>
            </a:r>
            <a:r>
              <a:rPr lang="fr-FR" sz="2000" dirty="0">
                <a:solidFill>
                  <a:srgbClr val="222222"/>
                </a:solidFill>
              </a:rPr>
              <a:t> Satellite, Data, &amp; Information Service</a:t>
            </a:r>
            <a:endParaRPr lang="en-US" sz="2000" dirty="0">
              <a:solidFill>
                <a:srgbClr val="222222"/>
              </a:solidFill>
            </a:endParaRPr>
          </a:p>
          <a:p>
            <a:pPr>
              <a:spcBef>
                <a:spcPts val="600"/>
              </a:spcBef>
            </a:pPr>
            <a:r>
              <a:rPr lang="en-US" sz="2000" dirty="0">
                <a:solidFill>
                  <a:srgbClr val="1F497D"/>
                </a:solidFill>
              </a:rPr>
              <a:t>Title: </a:t>
            </a:r>
            <a:r>
              <a:rPr lang="en-US" sz="2000" dirty="0">
                <a:solidFill>
                  <a:srgbClr val="222222"/>
                </a:solidFill>
              </a:rPr>
              <a:t>Research Scientist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UV spectrometers</a:t>
            </a:r>
          </a:p>
          <a:p>
            <a:pPr marL="457200" indent="-457200">
              <a:buFont typeface="Arial" panose="020B0604020202020204" pitchFamily="34" charset="0"/>
              <a:buChar char="•"/>
            </a:pPr>
            <a:r>
              <a:rPr lang="en-US" sz="2000" dirty="0">
                <a:solidFill>
                  <a:srgbClr val="222222"/>
                </a:solidFill>
              </a:rPr>
              <a:t>UV trace gas retrievals</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UV spectrometer calibration, algorithm, and data reprocessing</a:t>
            </a:r>
          </a:p>
        </p:txBody>
      </p:sp>
      <p:pic>
        <p:nvPicPr>
          <p:cNvPr id="4" name="Picture 3">
            <a:extLst>
              <a:ext uri="{FF2B5EF4-FFF2-40B4-BE49-F238E27FC236}">
                <a16:creationId xmlns:a16="http://schemas.microsoft.com/office/drawing/2014/main" id="{9B8C0CA4-82DE-4928-8B2F-8780E54DC89D}"/>
              </a:ext>
            </a:extLst>
          </p:cNvPr>
          <p:cNvPicPr>
            <a:picLocks noChangeAspect="1"/>
          </p:cNvPicPr>
          <p:nvPr/>
        </p:nvPicPr>
        <p:blipFill>
          <a:blip r:embed="rId3"/>
          <a:stretch>
            <a:fillRect/>
          </a:stretch>
        </p:blipFill>
        <p:spPr>
          <a:xfrm>
            <a:off x="630028" y="913173"/>
            <a:ext cx="2743200" cy="3332266"/>
          </a:xfrm>
          <a:prstGeom prst="rect">
            <a:avLst/>
          </a:prstGeom>
        </p:spPr>
      </p:pic>
      <p:sp>
        <p:nvSpPr>
          <p:cNvPr id="3" name="Slide Number Placeholder 2">
            <a:extLst>
              <a:ext uri="{FF2B5EF4-FFF2-40B4-BE49-F238E27FC236}">
                <a16:creationId xmlns:a16="http://schemas.microsoft.com/office/drawing/2014/main" id="{34F90162-00D5-478B-A6A5-F0C8D4424F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3675469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FB7A-B07E-4C70-8F27-580020C504DA}"/>
              </a:ext>
            </a:extLst>
          </p:cNvPr>
          <p:cNvSpPr>
            <a:spLocks noGrp="1"/>
          </p:cNvSpPr>
          <p:nvPr>
            <p:ph type="title"/>
          </p:nvPr>
        </p:nvSpPr>
        <p:spPr>
          <a:xfrm>
            <a:off x="927031" y="0"/>
            <a:ext cx="8403336" cy="1186799"/>
          </a:xfrm>
        </p:spPr>
        <p:txBody>
          <a:bodyPr/>
          <a:lstStyle/>
          <a:p>
            <a:r>
              <a:rPr lang="en-US" dirty="0">
                <a:solidFill>
                  <a:srgbClr val="1F497D"/>
                </a:solidFill>
                <a:latin typeface="+mj-lt"/>
              </a:rPr>
              <a:t>Patricia Castellanos</a:t>
            </a:r>
          </a:p>
        </p:txBody>
      </p:sp>
      <p:sp>
        <p:nvSpPr>
          <p:cNvPr id="9" name="Rectangle 8">
            <a:extLst>
              <a:ext uri="{FF2B5EF4-FFF2-40B4-BE49-F238E27FC236}">
                <a16:creationId xmlns:a16="http://schemas.microsoft.com/office/drawing/2014/main" id="{A15F3A11-4149-49FD-84D7-5A4F40CE324A}"/>
              </a:ext>
            </a:extLst>
          </p:cNvPr>
          <p:cNvSpPr/>
          <p:nvPr/>
        </p:nvSpPr>
        <p:spPr>
          <a:xfrm>
            <a:off x="3373228" y="913173"/>
            <a:ext cx="8818771" cy="3400931"/>
          </a:xfrm>
          <a:prstGeom prst="rect">
            <a:avLst/>
          </a:prstGeom>
        </p:spPr>
        <p:txBody>
          <a:bodyPr wrap="square">
            <a:spAutoFit/>
          </a:bodyPr>
          <a:lstStyle/>
          <a:p>
            <a:r>
              <a:rPr lang="en-US" sz="2000" dirty="0">
                <a:solidFill>
                  <a:srgbClr val="1F497D"/>
                </a:solidFill>
              </a:rPr>
              <a:t>Affiliation: </a:t>
            </a:r>
            <a:r>
              <a:rPr lang="en-US" sz="2000" dirty="0">
                <a:solidFill>
                  <a:srgbClr val="222222"/>
                </a:solidFill>
              </a:rPr>
              <a:t>NASA Goddard Space Flight Center</a:t>
            </a:r>
          </a:p>
          <a:p>
            <a:pPr>
              <a:spcBef>
                <a:spcPts val="600"/>
              </a:spcBef>
            </a:pPr>
            <a:r>
              <a:rPr lang="en-US" sz="2000" dirty="0">
                <a:solidFill>
                  <a:srgbClr val="1F497D"/>
                </a:solidFill>
              </a:rPr>
              <a:t>Title:</a:t>
            </a:r>
            <a:r>
              <a:rPr lang="en-US" sz="2000" dirty="0">
                <a:solidFill>
                  <a:srgbClr val="222222"/>
                </a:solidFill>
              </a:rPr>
              <a:t> Research Meteorologist</a:t>
            </a:r>
          </a:p>
          <a:p>
            <a:pPr>
              <a:spcBef>
                <a:spcPts val="600"/>
              </a:spcBef>
            </a:pPr>
            <a:r>
              <a:rPr lang="en-US" sz="2000" dirty="0">
                <a:solidFill>
                  <a:srgbClr val="1F497D"/>
                </a:solidFill>
              </a:rPr>
              <a:t>Research interests: </a:t>
            </a:r>
          </a:p>
          <a:p>
            <a:pPr marL="457200" indent="-457200">
              <a:buFont typeface="Arial" panose="020B0604020202020204" pitchFamily="34" charset="0"/>
              <a:buChar char="•"/>
            </a:pPr>
            <a:r>
              <a:rPr lang="en-US" sz="2000" dirty="0">
                <a:solidFill>
                  <a:srgbClr val="222222"/>
                </a:solidFill>
              </a:rPr>
              <a:t>Atmospheric remote sensing</a:t>
            </a:r>
          </a:p>
          <a:p>
            <a:pPr marL="457200" indent="-457200">
              <a:buFont typeface="Arial" panose="020B0604020202020204" pitchFamily="34" charset="0"/>
              <a:buChar char="•"/>
            </a:pPr>
            <a:r>
              <a:rPr lang="en-US" sz="2000" dirty="0">
                <a:solidFill>
                  <a:srgbClr val="222222"/>
                </a:solidFill>
              </a:rPr>
              <a:t>Earth system modeling</a:t>
            </a:r>
          </a:p>
          <a:p>
            <a:pPr marL="457200" indent="-457200">
              <a:buFont typeface="Arial" panose="020B0604020202020204" pitchFamily="34" charset="0"/>
              <a:buChar char="•"/>
            </a:pPr>
            <a:r>
              <a:rPr lang="en-US" sz="2000" dirty="0">
                <a:solidFill>
                  <a:srgbClr val="222222"/>
                </a:solidFill>
              </a:rPr>
              <a:t>Air quality </a:t>
            </a:r>
          </a:p>
          <a:p>
            <a:pPr>
              <a:spcBef>
                <a:spcPts val="600"/>
              </a:spcBef>
            </a:pPr>
            <a:r>
              <a:rPr lang="en-US" sz="2000" dirty="0">
                <a:solidFill>
                  <a:srgbClr val="1F497D"/>
                </a:solidFill>
              </a:rPr>
              <a:t>Relevant expertise:</a:t>
            </a:r>
          </a:p>
          <a:p>
            <a:pPr marL="457200" indent="-457200">
              <a:buFont typeface="Arial" panose="020B0604020202020204" pitchFamily="34" charset="0"/>
              <a:buChar char="•"/>
            </a:pPr>
            <a:r>
              <a:rPr lang="en-US" sz="2000" dirty="0">
                <a:solidFill>
                  <a:srgbClr val="222222"/>
                </a:solidFill>
              </a:rPr>
              <a:t>Simulators of multi-angle polarimeters, lidars, and hyperspectral imagers for observing system simulation experiments (OSSEs) of aerosol and ocean color properties</a:t>
            </a:r>
          </a:p>
        </p:txBody>
      </p:sp>
      <p:pic>
        <p:nvPicPr>
          <p:cNvPr id="4" name="Picture 3" descr="A person with long hair&#10;&#10;Description automatically generated with medium confidence">
            <a:extLst>
              <a:ext uri="{FF2B5EF4-FFF2-40B4-BE49-F238E27FC236}">
                <a16:creationId xmlns:a16="http://schemas.microsoft.com/office/drawing/2014/main" id="{129794FA-C462-B2C6-5A6E-D272F039BD31}"/>
              </a:ext>
            </a:extLst>
          </p:cNvPr>
          <p:cNvPicPr>
            <a:picLocks noChangeAspect="1"/>
          </p:cNvPicPr>
          <p:nvPr/>
        </p:nvPicPr>
        <p:blipFill>
          <a:blip r:embed="rId3"/>
          <a:stretch>
            <a:fillRect/>
          </a:stretch>
        </p:blipFill>
        <p:spPr>
          <a:xfrm>
            <a:off x="604049" y="913173"/>
            <a:ext cx="2743200" cy="3489303"/>
          </a:xfrm>
          <a:prstGeom prst="rect">
            <a:avLst/>
          </a:prstGeom>
        </p:spPr>
      </p:pic>
      <p:sp>
        <p:nvSpPr>
          <p:cNvPr id="3" name="Slide Number Placeholder 2">
            <a:extLst>
              <a:ext uri="{FF2B5EF4-FFF2-40B4-BE49-F238E27FC236}">
                <a16:creationId xmlns:a16="http://schemas.microsoft.com/office/drawing/2014/main" id="{B5CAC5FE-A7BA-43A3-A037-9057A70BD2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2742365856"/>
      </p:ext>
    </p:extLst>
  </p:cSld>
  <p:clrMapOvr>
    <a:masterClrMapping/>
  </p:clrMapOvr>
</p:sld>
</file>

<file path=ppt/theme/theme1.xml><?xml version="1.0" encoding="utf-8"?>
<a:theme xmlns:a="http://schemas.openxmlformats.org/drawingml/2006/main" name="Blue Business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GregPPTTheme</Template>
  <TotalTime>5811</TotalTime>
  <Words>2434</Words>
  <Application>Microsoft Office PowerPoint</Application>
  <PresentationFormat>Widescreen</PresentationFormat>
  <Paragraphs>428</Paragraphs>
  <Slides>28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Cambria</vt:lpstr>
      <vt:lpstr>Helvetica</vt:lpstr>
      <vt:lpstr>Open Sans</vt:lpstr>
      <vt:lpstr>Blue Business Theme</vt:lpstr>
      <vt:lpstr>PowerPoint Presentation</vt:lpstr>
      <vt:lpstr>Responsibilities of the ACX Science Team</vt:lpstr>
      <vt:lpstr>Joanna Joiner</vt:lpstr>
      <vt:lpstr>Shobha Kondragunta</vt:lpstr>
      <vt:lpstr>Greg Frost</vt:lpstr>
      <vt:lpstr>Susan Anenberg</vt:lpstr>
      <vt:lpstr>Jerome Barre</vt:lpstr>
      <vt:lpstr>Trevor Beck</vt:lpstr>
      <vt:lpstr>Patricia Castellanos</vt:lpstr>
      <vt:lpstr>David Edwards</vt:lpstr>
      <vt:lpstr>Larry Flynn</vt:lpstr>
      <vt:lpstr>Gonzalo Gonzalez Abad</vt:lpstr>
      <vt:lpstr>Kat Hawley</vt:lpstr>
      <vt:lpstr>Barron Henderson</vt:lpstr>
      <vt:lpstr>Daven Henze</vt:lpstr>
      <vt:lpstr>Laura Judd</vt:lpstr>
      <vt:lpstr>Istvan Laszlo</vt:lpstr>
      <vt:lpstr>Xiong Liu</vt:lpstr>
      <vt:lpstr>Randall Martin</vt:lpstr>
      <vt:lpstr>Brian McDonald</vt:lpstr>
      <vt:lpstr>Brad Pierce</vt:lpstr>
      <vt:lpstr>Ivanka Stajner</vt:lpstr>
      <vt:lpstr>Jim Szykman</vt:lpstr>
      <vt:lpstr>Omar Torres</vt:lpstr>
      <vt:lpstr>Luke Valin</vt:lpstr>
      <vt:lpstr>Jun Wang‡</vt:lpstr>
      <vt:lpstr>Kai Yang</vt:lpstr>
      <vt:lpstr>ACX Science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J Frost</dc:creator>
  <cp:lastModifiedBy>Gregory Frost</cp:lastModifiedBy>
  <cp:revision>737</cp:revision>
  <dcterms:created xsi:type="dcterms:W3CDTF">2020-09-23T15:46:48Z</dcterms:created>
  <dcterms:modified xsi:type="dcterms:W3CDTF">2023-05-01T11:33:59Z</dcterms:modified>
</cp:coreProperties>
</file>